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  <p:sldMasterId id="2147483735" r:id="rId2"/>
  </p:sldMasterIdLst>
  <p:notesMasterIdLst>
    <p:notesMasterId r:id="rId44"/>
  </p:notesMasterIdLst>
  <p:handoutMasterIdLst>
    <p:handoutMasterId r:id="rId45"/>
  </p:handoutMasterIdLst>
  <p:sldIdLst>
    <p:sldId id="1009" r:id="rId3"/>
    <p:sldId id="591" r:id="rId4"/>
    <p:sldId id="1016" r:id="rId5"/>
    <p:sldId id="792" r:id="rId6"/>
    <p:sldId id="791" r:id="rId7"/>
    <p:sldId id="793" r:id="rId8"/>
    <p:sldId id="557" r:id="rId9"/>
    <p:sldId id="796" r:id="rId10"/>
    <p:sldId id="558" r:id="rId11"/>
    <p:sldId id="804" r:id="rId12"/>
    <p:sldId id="559" r:id="rId13"/>
    <p:sldId id="806" r:id="rId14"/>
    <p:sldId id="805" r:id="rId15"/>
    <p:sldId id="1034" r:id="rId16"/>
    <p:sldId id="1014" r:id="rId17"/>
    <p:sldId id="1036" r:id="rId18"/>
    <p:sldId id="1020" r:id="rId19"/>
    <p:sldId id="1021" r:id="rId20"/>
    <p:sldId id="1023" r:id="rId21"/>
    <p:sldId id="1024" r:id="rId22"/>
    <p:sldId id="1025" r:id="rId23"/>
    <p:sldId id="1026" r:id="rId24"/>
    <p:sldId id="1028" r:id="rId25"/>
    <p:sldId id="1027" r:id="rId26"/>
    <p:sldId id="1029" r:id="rId27"/>
    <p:sldId id="1017" r:id="rId28"/>
    <p:sldId id="562" r:id="rId29"/>
    <p:sldId id="1031" r:id="rId30"/>
    <p:sldId id="1018" r:id="rId31"/>
    <p:sldId id="1035" r:id="rId32"/>
    <p:sldId id="1039" r:id="rId33"/>
    <p:sldId id="1038" r:id="rId34"/>
    <p:sldId id="746" r:id="rId35"/>
    <p:sldId id="736" r:id="rId36"/>
    <p:sldId id="1037" r:id="rId37"/>
    <p:sldId id="697" r:id="rId38"/>
    <p:sldId id="567" r:id="rId39"/>
    <p:sldId id="568" r:id="rId40"/>
    <p:sldId id="797" r:id="rId41"/>
    <p:sldId id="601" r:id="rId42"/>
    <p:sldId id="592" r:id="rId4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rzberg, Amir" initials="HA" lastIdx="1" clrIdx="0">
    <p:extLst>
      <p:ext uri="{19B8F6BF-5375-455C-9EA6-DF929625EA0E}">
        <p15:presenceInfo xmlns:p15="http://schemas.microsoft.com/office/powerpoint/2012/main" userId="Herzberg, Am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CFF"/>
    <a:srgbClr val="FFECD3"/>
    <a:srgbClr val="0000FF"/>
    <a:srgbClr val="FFD961"/>
    <a:srgbClr val="CCFFFF"/>
    <a:srgbClr val="FF0000"/>
    <a:srgbClr val="02F6D9"/>
    <a:srgbClr val="EC9C0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8BB7B-C937-40EA-AF5C-F04CE4E9FDDE}" v="1383" dt="2020-10-26T02:30:52.2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75" autoAdjust="0"/>
    <p:restoredTop sz="90085" autoAdjust="0"/>
  </p:normalViewPr>
  <p:slideViewPr>
    <p:cSldViewPr snapToGrid="0" showGuides="1">
      <p:cViewPr varScale="1">
        <p:scale>
          <a:sx n="127" d="100"/>
          <a:sy n="127" d="100"/>
        </p:scale>
        <p:origin x="1472" y="192"/>
      </p:cViewPr>
      <p:guideLst>
        <p:guide orient="horz" pos="3240"/>
        <p:guide pos="379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1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microsoft.com/office/2016/11/relationships/changesInfo" Target="changesInfos/changesInfo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commentAuthors" Target="commentAuthor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rzberg, Amir" userId="065951d4-4781-441f-ab30-2019f0b03826" providerId="ADAL" clId="{4AB8BB7B-C937-40EA-AF5C-F04CE4E9FDDE}"/>
    <pc:docChg chg="undo custSel addSld delSld modSld sldOrd delMainMaster">
      <pc:chgData name="Herzberg, Amir" userId="065951d4-4781-441f-ab30-2019f0b03826" providerId="ADAL" clId="{4AB8BB7B-C937-40EA-AF5C-F04CE4E9FDDE}" dt="2020-10-26T02:36:39.285" v="3792" actId="20577"/>
      <pc:docMkLst>
        <pc:docMk/>
      </pc:docMkLst>
      <pc:sldChg chg="addSp modSp add del mod modAnim">
        <pc:chgData name="Herzberg, Amir" userId="065951d4-4781-441f-ab30-2019f0b03826" providerId="ADAL" clId="{4AB8BB7B-C937-40EA-AF5C-F04CE4E9FDDE}" dt="2020-10-25T22:56:17.191" v="3247"/>
        <pc:sldMkLst>
          <pc:docMk/>
          <pc:sldMk cId="1863527957" sldId="542"/>
        </pc:sldMkLst>
        <pc:spChg chg="add mod">
          <ac:chgData name="Herzberg, Amir" userId="065951d4-4781-441f-ab30-2019f0b03826" providerId="ADAL" clId="{4AB8BB7B-C937-40EA-AF5C-F04CE4E9FDDE}" dt="2020-10-25T22:41:57.866" v="3005" actId="1076"/>
          <ac:spMkLst>
            <pc:docMk/>
            <pc:sldMk cId="1863527957" sldId="542"/>
            <ac:spMk id="2" creationId="{4FC78DD7-BD08-4D6B-8322-8E5B8BF20558}"/>
          </ac:spMkLst>
        </pc:spChg>
        <pc:spChg chg="add mod">
          <ac:chgData name="Herzberg, Amir" userId="065951d4-4781-441f-ab30-2019f0b03826" providerId="ADAL" clId="{4AB8BB7B-C937-40EA-AF5C-F04CE4E9FDDE}" dt="2020-10-25T22:42:16.017" v="3008" actId="20577"/>
          <ac:spMkLst>
            <pc:docMk/>
            <pc:sldMk cId="1863527957" sldId="542"/>
            <ac:spMk id="16" creationId="{35C329EA-4F8A-445B-AF48-C8B77AFD1154}"/>
          </ac:spMkLst>
        </pc:spChg>
        <pc:spChg chg="add mod">
          <ac:chgData name="Herzberg, Amir" userId="065951d4-4781-441f-ab30-2019f0b03826" providerId="ADAL" clId="{4AB8BB7B-C937-40EA-AF5C-F04CE4E9FDDE}" dt="2020-10-25T22:41:21.170" v="2996" actId="21"/>
          <ac:spMkLst>
            <pc:docMk/>
            <pc:sldMk cId="1863527957" sldId="542"/>
            <ac:spMk id="17" creationId="{43E6AA98-380C-4B47-B8B2-189756033FD1}"/>
          </ac:spMkLst>
        </pc:spChg>
        <pc:graphicFrameChg chg="mod">
          <ac:chgData name="Herzberg, Amir" userId="065951d4-4781-441f-ab30-2019f0b03826" providerId="ADAL" clId="{4AB8BB7B-C937-40EA-AF5C-F04CE4E9FDDE}" dt="2020-10-25T22:56:17.191" v="3247"/>
          <ac:graphicFrameMkLst>
            <pc:docMk/>
            <pc:sldMk cId="1863527957" sldId="542"/>
            <ac:graphicFrameMk id="6" creationId="{14116310-0D19-4644-8F89-27968BE65056}"/>
          </ac:graphicFrameMkLst>
        </pc:graphicFrame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3" creationId="{E00EF5BE-7914-4121-80BD-634E421B9A5B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4" creationId="{9DE7BAE2-CBB9-4481-9CDA-DEE3C49F7430}"/>
          </ac:picMkLst>
        </pc:picChg>
        <pc:picChg chg="add mod">
          <ac:chgData name="Herzberg, Amir" userId="065951d4-4781-441f-ab30-2019f0b03826" providerId="ADAL" clId="{4AB8BB7B-C937-40EA-AF5C-F04CE4E9FDDE}" dt="2020-10-25T22:39:06.785" v="2984" actId="1076"/>
          <ac:picMkLst>
            <pc:docMk/>
            <pc:sldMk cId="1863527957" sldId="542"/>
            <ac:picMk id="15" creationId="{A597E5AD-E451-41E9-8DCC-996CF5950369}"/>
          </ac:picMkLst>
        </pc:picChg>
      </pc:sldChg>
      <pc:sldChg chg="add del">
        <pc:chgData name="Herzberg, Amir" userId="065951d4-4781-441f-ab30-2019f0b03826" providerId="ADAL" clId="{4AB8BB7B-C937-40EA-AF5C-F04CE4E9FDDE}" dt="2020-10-25T22:38:37.343" v="2982" actId="47"/>
        <pc:sldMkLst>
          <pc:docMk/>
          <pc:sldMk cId="3380750120" sldId="543"/>
        </pc:sldMkLst>
      </pc:sldChg>
      <pc:sldChg chg="addSp delSp modSp mod modAnim">
        <pc:chgData name="Herzberg, Amir" userId="065951d4-4781-441f-ab30-2019f0b03826" providerId="ADAL" clId="{4AB8BB7B-C937-40EA-AF5C-F04CE4E9FDDE}" dt="2020-10-25T01:26:04.540" v="1046" actId="20577"/>
        <pc:sldMkLst>
          <pc:docMk/>
          <pc:sldMk cId="0" sldId="557"/>
        </pc:sldMkLst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7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8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2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3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4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1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20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5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6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39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1" creationId="{00000000-0000-0000-0000-000000000000}"/>
          </ac:spMkLst>
        </pc:spChg>
        <pc:spChg chg="del">
          <ac:chgData name="Herzberg, Amir" userId="065951d4-4781-441f-ab30-2019f0b03826" providerId="ADAL" clId="{4AB8BB7B-C937-40EA-AF5C-F04CE4E9FDDE}" dt="2020-10-21T19:46:00.280" v="1026" actId="478"/>
          <ac:spMkLst>
            <pc:docMk/>
            <pc:sldMk cId="0" sldId="557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01:26:04.540" v="1046" actId="20577"/>
          <ac:spMkLst>
            <pc:docMk/>
            <pc:sldMk cId="0" sldId="557"/>
            <ac:spMk id="4102" creationId="{00000000-0000-0000-0000-000000000000}"/>
          </ac:spMkLst>
        </pc:sp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6" creationId="{00000000-0000-0000-0000-000000000000}"/>
          </ac:picMkLst>
        </pc:picChg>
        <pc:picChg chg="del">
          <ac:chgData name="Herzberg, Amir" userId="065951d4-4781-441f-ab30-2019f0b03826" providerId="ADAL" clId="{4AB8BB7B-C937-40EA-AF5C-F04CE4E9FDDE}" dt="2020-10-21T19:46:00.280" v="1026" actId="478"/>
          <ac:picMkLst>
            <pc:docMk/>
            <pc:sldMk cId="0" sldId="557"/>
            <ac:picMk id="17" creationId="{00000000-0000-0000-0000-000000000000}"/>
          </ac:picMkLst>
        </pc:picChg>
        <pc:picChg chg="add del mod">
          <ac:chgData name="Herzberg, Amir" userId="065951d4-4781-441f-ab30-2019f0b03826" providerId="ADAL" clId="{4AB8BB7B-C937-40EA-AF5C-F04CE4E9FDDE}" dt="2020-10-25T01:25:18.391" v="1030" actId="478"/>
          <ac:picMkLst>
            <pc:docMk/>
            <pc:sldMk cId="0" sldId="557"/>
            <ac:picMk id="18" creationId="{2B39D09B-5AC0-4A0E-9515-192814B0862B}"/>
          </ac:picMkLst>
        </pc:picChg>
        <pc:picChg chg="add mod">
          <ac:chgData name="Herzberg, Amir" userId="065951d4-4781-441f-ab30-2019f0b03826" providerId="ADAL" clId="{4AB8BB7B-C937-40EA-AF5C-F04CE4E9FDDE}" dt="2020-10-25T01:25:30.680" v="1034" actId="1076"/>
          <ac:picMkLst>
            <pc:docMk/>
            <pc:sldMk cId="0" sldId="557"/>
            <ac:picMk id="21" creationId="{EFADAF98-4D2B-4F53-AE80-9018A34C8517}"/>
          </ac:picMkLst>
        </pc:pic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3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0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5" creationId="{00000000-0000-0000-0000-000000000000}"/>
          </ac:cxnSpMkLst>
        </pc:cxnChg>
        <pc:cxnChg chg="del">
          <ac:chgData name="Herzberg, Amir" userId="065951d4-4781-441f-ab30-2019f0b03826" providerId="ADAL" clId="{4AB8BB7B-C937-40EA-AF5C-F04CE4E9FDDE}" dt="2020-10-21T19:46:00.280" v="1026" actId="478"/>
          <ac:cxnSpMkLst>
            <pc:docMk/>
            <pc:sldMk cId="0" sldId="557"/>
            <ac:cxnSpMk id="46" creationId="{00000000-0000-0000-0000-000000000000}"/>
          </ac:cxnSpMkLst>
        </pc:cxnChg>
      </pc:sldChg>
      <pc:sldChg chg="modSp modAnim">
        <pc:chgData name="Herzberg, Amir" userId="065951d4-4781-441f-ab30-2019f0b03826" providerId="ADAL" clId="{4AB8BB7B-C937-40EA-AF5C-F04CE4E9FDDE}" dt="2020-10-25T16:53:30.445" v="2064" actId="20577"/>
        <pc:sldMkLst>
          <pc:docMk/>
          <pc:sldMk cId="0" sldId="561"/>
        </pc:sldMkLst>
        <pc:spChg chg="mod">
          <ac:chgData name="Herzberg, Amir" userId="065951d4-4781-441f-ab30-2019f0b03826" providerId="ADAL" clId="{4AB8BB7B-C937-40EA-AF5C-F04CE4E9FDDE}" dt="2020-10-25T16:53:30.445" v="2064" actId="20577"/>
          <ac:spMkLst>
            <pc:docMk/>
            <pc:sldMk cId="0" sldId="561"/>
            <ac:spMk id="9222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5T18:52:20.046" v="2455" actId="14100"/>
        <pc:sldMkLst>
          <pc:docMk/>
          <pc:sldMk cId="0" sldId="567"/>
        </pc:sldMkLst>
        <pc:spChg chg="mod">
          <ac:chgData name="Herzberg, Amir" userId="065951d4-4781-441f-ab30-2019f0b03826" providerId="ADAL" clId="{4AB8BB7B-C937-40EA-AF5C-F04CE4E9FDDE}" dt="2020-10-25T18:32:40.971" v="2448" actId="404"/>
          <ac:spMkLst>
            <pc:docMk/>
            <pc:sldMk cId="0" sldId="567"/>
            <ac:spMk id="17414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6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5T18:51:54.881" v="2449" actId="478"/>
          <ac:spMkLst>
            <pc:docMk/>
            <pc:sldMk cId="0" sldId="567"/>
            <ac:spMk id="17417" creationId="{00000000-0000-0000-0000-000000000000}"/>
          </ac:spMkLst>
        </pc:spChg>
        <pc:picChg chg="del mod">
          <ac:chgData name="Herzberg, Amir" userId="065951d4-4781-441f-ab30-2019f0b03826" providerId="ADAL" clId="{4AB8BB7B-C937-40EA-AF5C-F04CE4E9FDDE}" dt="2020-10-25T18:51:54.881" v="2449" actId="478"/>
          <ac:picMkLst>
            <pc:docMk/>
            <pc:sldMk cId="0" sldId="567"/>
            <ac:picMk id="2" creationId="{00000000-0000-0000-0000-000000000000}"/>
          </ac:picMkLst>
        </pc:picChg>
        <pc:picChg chg="add mod">
          <ac:chgData name="Herzberg, Amir" userId="065951d4-4781-441f-ab30-2019f0b03826" providerId="ADAL" clId="{4AB8BB7B-C937-40EA-AF5C-F04CE4E9FDDE}" dt="2020-10-25T18:52:20.046" v="2455" actId="14100"/>
          <ac:picMkLst>
            <pc:docMk/>
            <pc:sldMk cId="0" sldId="567"/>
            <ac:picMk id="4" creationId="{3D374659-BF95-4158-BB96-7E041FBFE1B0}"/>
          </ac:picMkLst>
        </pc:picChg>
      </pc:sldChg>
      <pc:sldChg chg="modSp modAnim">
        <pc:chgData name="Herzberg, Amir" userId="065951d4-4781-441f-ab30-2019f0b03826" providerId="ADAL" clId="{4AB8BB7B-C937-40EA-AF5C-F04CE4E9FDDE}" dt="2020-10-25T19:11:04.549" v="2515" actId="113"/>
        <pc:sldMkLst>
          <pc:docMk/>
          <pc:sldMk cId="0" sldId="641"/>
        </pc:sldMkLst>
        <pc:spChg chg="mod">
          <ac:chgData name="Herzberg, Amir" userId="065951d4-4781-441f-ab30-2019f0b03826" providerId="ADAL" clId="{4AB8BB7B-C937-40EA-AF5C-F04CE4E9FDDE}" dt="2020-10-25T19:11:04.549" v="2515" actId="113"/>
          <ac:spMkLst>
            <pc:docMk/>
            <pc:sldMk cId="0" sldId="641"/>
            <ac:spMk id="16390" creationId="{00000000-0000-0000-0000-000000000000}"/>
          </ac:spMkLst>
        </pc:spChg>
      </pc:sldChg>
      <pc:sldChg chg="modSp mod modAnim">
        <pc:chgData name="Herzberg, Amir" userId="065951d4-4781-441f-ab30-2019f0b03826" providerId="ADAL" clId="{4AB8BB7B-C937-40EA-AF5C-F04CE4E9FDDE}" dt="2020-10-21T12:39:47.653" v="798" actId="1076"/>
        <pc:sldMkLst>
          <pc:docMk/>
          <pc:sldMk cId="2327756307" sldId="696"/>
        </pc:sldMkLst>
        <pc:spChg chg="mod">
          <ac:chgData name="Herzberg, Amir" userId="065951d4-4781-441f-ab30-2019f0b03826" providerId="ADAL" clId="{4AB8BB7B-C937-40EA-AF5C-F04CE4E9FDDE}" dt="2020-10-21T12:39:47.653" v="798" actId="1076"/>
          <ac:spMkLst>
            <pc:docMk/>
            <pc:sldMk cId="2327756307" sldId="696"/>
            <ac:spMk id="67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6:51.644" v="2284" actId="1036"/>
        <pc:sldMkLst>
          <pc:docMk/>
          <pc:sldMk cId="2676483992" sldId="697"/>
        </pc:sldMkLst>
        <pc:spChg chg="mod">
          <ac:chgData name="Herzberg, Amir" userId="065951d4-4781-441f-ab30-2019f0b03826" providerId="ADAL" clId="{4AB8BB7B-C937-40EA-AF5C-F04CE4E9FDDE}" dt="2020-10-25T18:26:43.703" v="2269"/>
          <ac:spMkLst>
            <pc:docMk/>
            <pc:sldMk cId="2676483992" sldId="697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16.356" v="2236" actId="20577"/>
          <ac:spMkLst>
            <pc:docMk/>
            <pc:sldMk cId="2676483992" sldId="697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6:51.644" v="2284" actId="1036"/>
          <ac:spMkLst>
            <pc:docMk/>
            <pc:sldMk cId="2676483992" sldId="697"/>
            <ac:spMk id="2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1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8:26:51.644" v="2284" actId="1036"/>
          <ac:picMkLst>
            <pc:docMk/>
            <pc:sldMk cId="2676483992" sldId="697"/>
            <ac:picMk id="32" creationId="{00000000-0000-0000-0000-000000000000}"/>
          </ac:picMkLst>
        </pc:picChg>
      </pc:sldChg>
      <pc:sldChg chg="modSp del">
        <pc:chgData name="Herzberg, Amir" userId="065951d4-4781-441f-ab30-2019f0b03826" providerId="ADAL" clId="{4AB8BB7B-C937-40EA-AF5C-F04CE4E9FDDE}" dt="2020-10-26T02:31:23.249" v="3774" actId="47"/>
        <pc:sldMkLst>
          <pc:docMk/>
          <pc:sldMk cId="2193736809" sldId="703"/>
        </pc:sldMkLst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30:52.221" v="3773" actId="6549"/>
          <ac:spMkLst>
            <pc:docMk/>
            <pc:sldMk cId="2193736809" sldId="703"/>
            <ac:spMk id="32" creationId="{00000000-0000-0000-0000-000000000000}"/>
          </ac:spMkLst>
        </pc:spChg>
        <pc:grpChg chg="mod">
          <ac:chgData name="Herzberg, Amir" userId="065951d4-4781-441f-ab30-2019f0b03826" providerId="ADAL" clId="{4AB8BB7B-C937-40EA-AF5C-F04CE4E9FDDE}" dt="2020-10-26T02:30:52.221" v="3773" actId="6549"/>
          <ac:grpSpMkLst>
            <pc:docMk/>
            <pc:sldMk cId="2193736809" sldId="703"/>
            <ac:grpSpMk id="7" creationId="{00000000-0000-0000-0000-000000000000}"/>
          </ac:grpSpMkLst>
        </pc:grp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30:52.221" v="3773" actId="6549"/>
          <ac:picMkLst>
            <pc:docMk/>
            <pc:sldMk cId="2193736809" sldId="703"/>
            <ac:picMk id="28" creationId="{00000000-0000-0000-0000-000000000000}"/>
          </ac:picMkLst>
        </pc:picChg>
      </pc:sldChg>
      <pc:sldChg chg="modSp modAnim">
        <pc:chgData name="Herzberg, Amir" userId="065951d4-4781-441f-ab30-2019f0b03826" providerId="ADAL" clId="{4AB8BB7B-C937-40EA-AF5C-F04CE4E9FDDE}" dt="2020-10-25T18:24:32.595" v="2210" actId="20577"/>
        <pc:sldMkLst>
          <pc:docMk/>
          <pc:sldMk cId="273781377" sldId="746"/>
        </pc:sldMkLst>
        <pc:spChg chg="mod">
          <ac:chgData name="Herzberg, Amir" userId="065951d4-4781-441f-ab30-2019f0b03826" providerId="ADAL" clId="{4AB8BB7B-C937-40EA-AF5C-F04CE4E9FDDE}" dt="2020-10-25T18:24:32.595" v="2210" actId="20577"/>
          <ac:spMkLst>
            <pc:docMk/>
            <pc:sldMk cId="273781377" sldId="746"/>
            <ac:spMk id="9222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8:28:02.312" v="2302" actId="6549"/>
        <pc:sldMkLst>
          <pc:docMk/>
          <pc:sldMk cId="3292473349" sldId="748"/>
        </pc:sldMkLst>
        <pc:spChg chg="mod">
          <ac:chgData name="Herzberg, Amir" userId="065951d4-4781-441f-ab30-2019f0b03826" providerId="ADAL" clId="{4AB8BB7B-C937-40EA-AF5C-F04CE4E9FDDE}" dt="2020-10-25T18:27:51.789" v="2300" actId="404"/>
          <ac:spMkLst>
            <pc:docMk/>
            <pc:sldMk cId="3292473349" sldId="74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7:58.902" v="2301" actId="6549"/>
          <ac:spMkLst>
            <pc:docMk/>
            <pc:sldMk cId="3292473349" sldId="748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8:02.312" v="2302" actId="6549"/>
          <ac:spMkLst>
            <pc:docMk/>
            <pc:sldMk cId="3292473349" sldId="748"/>
            <ac:spMk id="14" creationId="{00000000-0000-0000-0000-000000000000}"/>
          </ac:spMkLst>
        </pc:spChg>
      </pc:sldChg>
      <pc:sldChg chg="modSp 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1570981010" sldId="750"/>
        </pc:sldMkLst>
        <pc:spChg chg="mod">
          <ac:chgData name="Herzberg, Amir" userId="065951d4-4781-441f-ab30-2019f0b03826" providerId="ADAL" clId="{4AB8BB7B-C937-40EA-AF5C-F04CE4E9FDDE}" dt="2020-10-26T01:37:19.076" v="3454" actId="20577"/>
          <ac:spMkLst>
            <pc:docMk/>
            <pc:sldMk cId="1570981010" sldId="750"/>
            <ac:spMk id="3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1:35:32.023" v="3449" actId="1076"/>
          <ac:picMkLst>
            <pc:docMk/>
            <pc:sldMk cId="1570981010" sldId="750"/>
            <ac:picMk id="25" creationId="{00000000-0000-0000-0000-000000000000}"/>
          </ac:picMkLst>
        </pc:picChg>
      </pc:sldChg>
      <pc:sldChg chg="mod modShow addCm">
        <pc:chgData name="Herzberg, Amir" userId="065951d4-4781-441f-ab30-2019f0b03826" providerId="ADAL" clId="{4AB8BB7B-C937-40EA-AF5C-F04CE4E9FDDE}" dt="2020-10-26T02:33:11.800" v="3776" actId="729"/>
        <pc:sldMkLst>
          <pc:docMk/>
          <pc:sldMk cId="853531504" sldId="752"/>
        </pc:sldMkLst>
      </pc:sldChg>
      <pc:sldChg chg="ord">
        <pc:chgData name="Herzberg, Amir" userId="065951d4-4781-441f-ab30-2019f0b03826" providerId="ADAL" clId="{4AB8BB7B-C937-40EA-AF5C-F04CE4E9FDDE}" dt="2020-10-26T02:34:37.550" v="3787"/>
        <pc:sldMkLst>
          <pc:docMk/>
          <pc:sldMk cId="1723236460" sldId="754"/>
        </pc:sldMkLst>
      </pc:sldChg>
      <pc:sldChg chg="addSp modSp mod modAnim">
        <pc:chgData name="Herzberg, Amir" userId="065951d4-4781-441f-ab30-2019f0b03826" providerId="ADAL" clId="{4AB8BB7B-C937-40EA-AF5C-F04CE4E9FDDE}" dt="2020-10-25T16:56:43.462" v="2111"/>
        <pc:sldMkLst>
          <pc:docMk/>
          <pc:sldMk cId="1553136442" sldId="759"/>
        </pc:sldMkLst>
        <pc:spChg chg="add mod">
          <ac:chgData name="Herzberg, Amir" userId="065951d4-4781-441f-ab30-2019f0b03826" providerId="ADAL" clId="{4AB8BB7B-C937-40EA-AF5C-F04CE4E9FDDE}" dt="2020-10-25T16:56:20.458" v="2110" actId="255"/>
          <ac:spMkLst>
            <pc:docMk/>
            <pc:sldMk cId="1553136442" sldId="759"/>
            <ac:spMk id="2" creationId="{26F55D7D-AAE7-4983-8B71-D45A778345ED}"/>
          </ac:spMkLst>
        </pc:spChg>
        <pc:spChg chg="mod">
          <ac:chgData name="Herzberg, Amir" userId="065951d4-4781-441f-ab30-2019f0b03826" providerId="ADAL" clId="{4AB8BB7B-C937-40EA-AF5C-F04CE4E9FDDE}" dt="2020-10-25T16:55:32.646" v="2097" actId="20577"/>
          <ac:spMkLst>
            <pc:docMk/>
            <pc:sldMk cId="1553136442" sldId="759"/>
            <ac:spMk id="68" creationId="{00000000-0000-0000-0000-000000000000}"/>
          </ac:spMkLst>
        </pc:spChg>
      </pc:sldChg>
      <pc:sldChg chg="addSp delSp modSp mod">
        <pc:chgData name="Herzberg, Amir" userId="065951d4-4781-441f-ab30-2019f0b03826" providerId="ADAL" clId="{4AB8BB7B-C937-40EA-AF5C-F04CE4E9FDDE}" dt="2020-10-26T02:25:41.211" v="3761" actId="20577"/>
        <pc:sldMkLst>
          <pc:docMk/>
          <pc:sldMk cId="3450236126" sldId="762"/>
        </pc:sldMkLst>
        <pc:spChg chg="mod">
          <ac:chgData name="Herzberg, Amir" userId="065951d4-4781-441f-ab30-2019f0b03826" providerId="ADAL" clId="{4AB8BB7B-C937-40EA-AF5C-F04CE4E9FDDE}" dt="2020-10-26T02:25:41.211" v="3761" actId="20577"/>
          <ac:spMkLst>
            <pc:docMk/>
            <pc:sldMk cId="3450236126" sldId="762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5" creationId="{85F175D6-2818-41C1-80BE-8B8CC7D7299C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7" creationId="{00000000-0000-0000-0000-000000000000}"/>
          </ac:spMkLst>
        </pc:spChg>
        <pc:spChg chg="add del">
          <ac:chgData name="Herzberg, Amir" userId="065951d4-4781-441f-ab30-2019f0b03826" providerId="ADAL" clId="{4AB8BB7B-C937-40EA-AF5C-F04CE4E9FDDE}" dt="2020-10-26T02:14:15.845" v="3461" actId="22"/>
          <ac:spMkLst>
            <pc:docMk/>
            <pc:sldMk cId="3450236126" sldId="762"/>
            <ac:spMk id="8" creationId="{5847D343-CD42-450C-959A-525BAB3FF8C6}"/>
          </ac:spMkLst>
        </pc:spChg>
        <pc:spChg chg="add del">
          <ac:chgData name="Herzberg, Amir" userId="065951d4-4781-441f-ab30-2019f0b03826" providerId="ADAL" clId="{4AB8BB7B-C937-40EA-AF5C-F04CE4E9FDDE}" dt="2020-10-26T02:14:23.821" v="3463" actId="22"/>
          <ac:spMkLst>
            <pc:docMk/>
            <pc:sldMk cId="3450236126" sldId="762"/>
            <ac:spMk id="9" creationId="{80486CB5-E0E6-4E4F-9A01-6DEA8A55EB3E}"/>
          </ac:spMkLst>
        </pc:spChg>
        <pc:spChg chg="add mod">
          <ac:chgData name="Herzberg, Amir" userId="065951d4-4781-441f-ab30-2019f0b03826" providerId="ADAL" clId="{4AB8BB7B-C937-40EA-AF5C-F04CE4E9FDDE}" dt="2020-10-26T02:17:02.771" v="3507" actId="1076"/>
          <ac:spMkLst>
            <pc:docMk/>
            <pc:sldMk cId="3450236126" sldId="762"/>
            <ac:spMk id="10" creationId="{7D17753A-D14B-4013-B225-B4A9DE4B523E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1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6T02:16:27.674" v="3498" actId="1035"/>
          <ac:spMkLst>
            <pc:docMk/>
            <pc:sldMk cId="3450236126" sldId="762"/>
            <ac:spMk id="3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7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6T02:16:27.674" v="3498" actId="1035"/>
          <ac:picMkLst>
            <pc:docMk/>
            <pc:sldMk cId="3450236126" sldId="762"/>
            <ac:picMk id="28" creationId="{00000000-0000-0000-0000-000000000000}"/>
          </ac:picMkLst>
        </pc:picChg>
      </pc:sldChg>
      <pc:sldChg chg="mod modShow">
        <pc:chgData name="Herzberg, Amir" userId="065951d4-4781-441f-ab30-2019f0b03826" providerId="ADAL" clId="{4AB8BB7B-C937-40EA-AF5C-F04CE4E9FDDE}" dt="2020-10-26T02:33:11.800" v="3776" actId="729"/>
        <pc:sldMkLst>
          <pc:docMk/>
          <pc:sldMk cId="3184109733" sldId="763"/>
        </pc:sldMkLst>
      </pc:sldChg>
      <pc:sldChg chg="modSp del">
        <pc:chgData name="Herzberg, Amir" userId="065951d4-4781-441f-ab30-2019f0b03826" providerId="ADAL" clId="{4AB8BB7B-C937-40EA-AF5C-F04CE4E9FDDE}" dt="2020-10-25T22:42:59.131" v="3011" actId="47"/>
        <pc:sldMkLst>
          <pc:docMk/>
          <pc:sldMk cId="442601321" sldId="775"/>
        </pc:sldMkLst>
        <pc:graphicFrameChg chg="mod">
          <ac:chgData name="Herzberg, Amir" userId="065951d4-4781-441f-ab30-2019f0b03826" providerId="ADAL" clId="{4AB8BB7B-C937-40EA-AF5C-F04CE4E9FDDE}" dt="2020-10-25T20:34:35.245" v="2978" actId="6549"/>
          <ac:graphicFrameMkLst>
            <pc:docMk/>
            <pc:sldMk cId="442601321" sldId="775"/>
            <ac:graphicFrameMk id="9" creationId="{4FE21104-E2F5-46AA-A111-03B2446316BE}"/>
          </ac:graphicFrameMkLst>
        </pc:graphicFrameChg>
      </pc:sldChg>
      <pc:sldChg chg="modSp mod modShow">
        <pc:chgData name="Herzberg, Amir" userId="065951d4-4781-441f-ab30-2019f0b03826" providerId="ADAL" clId="{4AB8BB7B-C937-40EA-AF5C-F04CE4E9FDDE}" dt="2020-10-26T02:34:16.105" v="3783" actId="729"/>
        <pc:sldMkLst>
          <pc:docMk/>
          <pc:sldMk cId="3488868223" sldId="776"/>
        </pc:sldMkLst>
        <pc:spChg chg="mod">
          <ac:chgData name="Herzberg, Amir" userId="065951d4-4781-441f-ab30-2019f0b03826" providerId="ADAL" clId="{4AB8BB7B-C937-40EA-AF5C-F04CE4E9FDDE}" dt="2020-10-25T22:57:12.793" v="3252" actId="5793"/>
          <ac:spMkLst>
            <pc:docMk/>
            <pc:sldMk cId="3488868223" sldId="776"/>
            <ac:spMk id="2" creationId="{00000000-0000-0000-0000-000000000000}"/>
          </ac:spMkLst>
        </pc:spChg>
      </pc:sldChg>
      <pc:sldChg chg="modSp">
        <pc:chgData name="Herzberg, Amir" userId="065951d4-4781-441f-ab30-2019f0b03826" providerId="ADAL" clId="{4AB8BB7B-C937-40EA-AF5C-F04CE4E9FDDE}" dt="2020-10-25T22:56:27.454" v="3248"/>
        <pc:sldMkLst>
          <pc:docMk/>
          <pc:sldMk cId="2709813044" sldId="777"/>
        </pc:sldMkLst>
        <pc:graphicFrameChg chg="mod">
          <ac:chgData name="Herzberg, Amir" userId="065951d4-4781-441f-ab30-2019f0b03826" providerId="ADAL" clId="{4AB8BB7B-C937-40EA-AF5C-F04CE4E9FDDE}" dt="2020-10-25T22:56:27.454" v="3248"/>
          <ac:graphicFrameMkLst>
            <pc:docMk/>
            <pc:sldMk cId="2709813044" sldId="777"/>
            <ac:graphicFrameMk id="5" creationId="{00000000-0000-0000-0000-000000000000}"/>
          </ac:graphicFrameMkLst>
        </pc:graphicFrameChg>
      </pc:sldChg>
      <pc:sldChg chg="addSp modSp mod">
        <pc:chgData name="Herzberg, Amir" userId="065951d4-4781-441f-ab30-2019f0b03826" providerId="ADAL" clId="{4AB8BB7B-C937-40EA-AF5C-F04CE4E9FDDE}" dt="2020-10-26T02:36:39.285" v="3792" actId="20577"/>
        <pc:sldMkLst>
          <pc:docMk/>
          <pc:sldMk cId="1628766644" sldId="778"/>
        </pc:sldMkLst>
        <pc:spChg chg="mod">
          <ac:chgData name="Herzberg, Amir" userId="065951d4-4781-441f-ab30-2019f0b03826" providerId="ADAL" clId="{4AB8BB7B-C937-40EA-AF5C-F04CE4E9FDDE}" dt="2020-10-26T02:36:39.285" v="3792" actId="20577"/>
          <ac:spMkLst>
            <pc:docMk/>
            <pc:sldMk cId="1628766644" sldId="77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22:53:34.449" v="3245" actId="6549"/>
          <ac:spMkLst>
            <pc:docMk/>
            <pc:sldMk cId="1628766644" sldId="778"/>
            <ac:spMk id="3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5" creationId="{DFD66D3C-218A-4F21-877A-91A6FF56FE80}"/>
          </ac:spMkLst>
        </pc:spChg>
        <pc:spChg chg="add mod">
          <ac:chgData name="Herzberg, Amir" userId="065951d4-4781-441f-ab30-2019f0b03826" providerId="ADAL" clId="{4AB8BB7B-C937-40EA-AF5C-F04CE4E9FDDE}" dt="2020-10-26T02:18:44.556" v="3509" actId="1076"/>
          <ac:spMkLst>
            <pc:docMk/>
            <pc:sldMk cId="1628766644" sldId="778"/>
            <ac:spMk id="8" creationId="{2A17FC79-EC1A-40B8-B5D7-4F3B28CAB9FF}"/>
          </ac:spMkLst>
        </pc:spChg>
      </pc:sldChg>
      <pc:sldChg chg="modSp mod">
        <pc:chgData name="Herzberg, Amir" userId="065951d4-4781-441f-ab30-2019f0b03826" providerId="ADAL" clId="{4AB8BB7B-C937-40EA-AF5C-F04CE4E9FDDE}" dt="2020-10-25T20:02:57.356" v="2560" actId="20577"/>
        <pc:sldMkLst>
          <pc:docMk/>
          <pc:sldMk cId="3431574754" sldId="785"/>
        </pc:sldMkLst>
        <pc:spChg chg="mod">
          <ac:chgData name="Herzberg, Amir" userId="065951d4-4781-441f-ab30-2019f0b03826" providerId="ADAL" clId="{4AB8BB7B-C937-40EA-AF5C-F04CE4E9FDDE}" dt="2020-10-25T20:02:57.356" v="2560" actId="20577"/>
          <ac:spMkLst>
            <pc:docMk/>
            <pc:sldMk cId="3431574754" sldId="785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6T02:34:01.382" v="3782" actId="6549"/>
        <pc:sldMkLst>
          <pc:docMk/>
          <pc:sldMk cId="1553376505" sldId="789"/>
        </pc:sldMkLst>
        <pc:spChg chg="mod">
          <ac:chgData name="Herzberg, Amir" userId="065951d4-4781-441f-ab30-2019f0b03826" providerId="ADAL" clId="{4AB8BB7B-C937-40EA-AF5C-F04CE4E9FDDE}" dt="2020-10-26T02:34:01.382" v="3782" actId="6549"/>
          <ac:spMkLst>
            <pc:docMk/>
            <pc:sldMk cId="1553376505" sldId="789"/>
            <ac:spMk id="3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22:41.031" v="661" actId="14100"/>
        <pc:sldMkLst>
          <pc:docMk/>
          <pc:sldMk cId="2779203742" sldId="792"/>
        </pc:sldMkLst>
        <pc:spChg chg="mod">
          <ac:chgData name="Herzberg, Amir" userId="065951d4-4781-441f-ab30-2019f0b03826" providerId="ADAL" clId="{4AB8BB7B-C937-40EA-AF5C-F04CE4E9FDDE}" dt="2020-10-21T12:22:32.659" v="659" actId="14100"/>
          <ac:spMkLst>
            <pc:docMk/>
            <pc:sldMk cId="2779203742" sldId="792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26.347" v="657" actId="1076"/>
          <ac:spMkLst>
            <pc:docMk/>
            <pc:sldMk cId="2779203742" sldId="792"/>
            <ac:spMk id="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2:41.031" v="661" actId="14100"/>
          <ac:spMkLst>
            <pc:docMk/>
            <pc:sldMk cId="2779203742" sldId="792"/>
            <ac:spMk id="30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2:21.534" v="656" actId="1076"/>
          <ac:picMkLst>
            <pc:docMk/>
            <pc:sldMk cId="2779203742" sldId="792"/>
            <ac:picMk id="1026" creationId="{00000000-0000-0000-0000-000000000000}"/>
          </ac:picMkLst>
        </pc:picChg>
      </pc:sldChg>
      <pc:sldChg chg="delSp modSp mod">
        <pc:chgData name="Herzberg, Amir" userId="065951d4-4781-441f-ab30-2019f0b03826" providerId="ADAL" clId="{4AB8BB7B-C937-40EA-AF5C-F04CE4E9FDDE}" dt="2020-10-21T14:29:46.053" v="885" actId="20577"/>
        <pc:sldMkLst>
          <pc:docMk/>
          <pc:sldMk cId="2610464752" sldId="795"/>
        </pc:sldMkLst>
        <pc:spChg chg="del">
          <ac:chgData name="Herzberg, Amir" userId="065951d4-4781-441f-ab30-2019f0b03826" providerId="ADAL" clId="{4AB8BB7B-C937-40EA-AF5C-F04CE4E9FDDE}" dt="2020-10-21T12:30:38.935" v="708" actId="478"/>
          <ac:spMkLst>
            <pc:docMk/>
            <pc:sldMk cId="2610464752" sldId="795"/>
            <ac:spMk id="2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18.302" v="879" actId="20577"/>
          <ac:spMkLst>
            <pc:docMk/>
            <pc:sldMk cId="2610464752" sldId="795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4:29:46.053" v="885" actId="20577"/>
          <ac:spMkLst>
            <pc:docMk/>
            <pc:sldMk cId="2610464752" sldId="795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30:48.231" v="710" actId="1076"/>
          <ac:picMkLst>
            <pc:docMk/>
            <pc:sldMk cId="2610464752" sldId="795"/>
            <ac:picMk id="28" creationId="{00000000-0000-0000-0000-000000000000}"/>
          </ac:picMkLst>
        </pc:picChg>
      </pc:sldChg>
      <pc:sldChg chg="modSp mod">
        <pc:chgData name="Herzberg, Amir" userId="065951d4-4781-441f-ab30-2019f0b03826" providerId="ADAL" clId="{4AB8BB7B-C937-40EA-AF5C-F04CE4E9FDDE}" dt="2020-10-21T12:37:13.693" v="791" actId="20577"/>
        <pc:sldMkLst>
          <pc:docMk/>
          <pc:sldMk cId="2482546017" sldId="796"/>
        </pc:sldMkLst>
        <pc:spChg chg="mod">
          <ac:chgData name="Herzberg, Amir" userId="065951d4-4781-441f-ab30-2019f0b03826" providerId="ADAL" clId="{4AB8BB7B-C937-40EA-AF5C-F04CE4E9FDDE}" dt="2020-10-21T12:37:13.693" v="791" actId="20577"/>
          <ac:spMkLst>
            <pc:docMk/>
            <pc:sldMk cId="2482546017" sldId="796"/>
            <ac:spMk id="615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5T19:08:19.222" v="2474" actId="20577"/>
        <pc:sldMkLst>
          <pc:docMk/>
          <pc:sldMk cId="2993884492" sldId="797"/>
        </pc:sldMkLst>
        <pc:spChg chg="mod">
          <ac:chgData name="Herzberg, Amir" userId="065951d4-4781-441f-ab30-2019f0b03826" providerId="ADAL" clId="{4AB8BB7B-C937-40EA-AF5C-F04CE4E9FDDE}" dt="2020-10-25T19:08:19.222" v="2474" actId="20577"/>
          <ac:spMkLst>
            <pc:docMk/>
            <pc:sldMk cId="2993884492" sldId="797"/>
            <ac:spMk id="16390" creationId="{00000000-0000-0000-0000-000000000000}"/>
          </ac:spMkLst>
        </pc:spChg>
      </pc:sldChg>
      <pc:sldChg chg="modSp mod">
        <pc:chgData name="Herzberg, Amir" userId="065951d4-4781-441f-ab30-2019f0b03826" providerId="ADAL" clId="{4AB8BB7B-C937-40EA-AF5C-F04CE4E9FDDE}" dt="2020-10-21T12:30:10.934" v="707" actId="20577"/>
        <pc:sldMkLst>
          <pc:docMk/>
          <pc:sldMk cId="49788785" sldId="798"/>
        </pc:sldMkLst>
        <pc:spChg chg="mod">
          <ac:chgData name="Herzberg, Amir" userId="065951d4-4781-441f-ab30-2019f0b03826" providerId="ADAL" clId="{4AB8BB7B-C937-40EA-AF5C-F04CE4E9FDDE}" dt="2020-10-21T12:29:42.041" v="693" actId="14100"/>
          <ac:spMkLst>
            <pc:docMk/>
            <pc:sldMk cId="49788785" sldId="798"/>
            <ac:spMk id="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29:54.323" v="695" actId="14100"/>
          <ac:spMkLst>
            <pc:docMk/>
            <pc:sldMk cId="49788785" sldId="798"/>
            <ac:spMk id="3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2:30:10.934" v="707" actId="20577"/>
          <ac:spMkLst>
            <pc:docMk/>
            <pc:sldMk cId="49788785" sldId="798"/>
            <ac:spMk id="31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9:36.408" v="692" actId="1076"/>
          <ac:picMkLst>
            <pc:docMk/>
            <pc:sldMk cId="49788785" sldId="798"/>
            <ac:picMk id="1026" creationId="{00000000-0000-0000-0000-000000000000}"/>
          </ac:picMkLst>
        </pc:picChg>
      </pc:sldChg>
      <pc:sldChg chg="del">
        <pc:chgData name="Herzberg, Amir" userId="065951d4-4781-441f-ab30-2019f0b03826" providerId="ADAL" clId="{4AB8BB7B-C937-40EA-AF5C-F04CE4E9FDDE}" dt="2020-10-25T20:10:19.697" v="2562" actId="47"/>
        <pc:sldMkLst>
          <pc:docMk/>
          <pc:sldMk cId="1074431698" sldId="799"/>
        </pc:sldMkLst>
      </pc:sldChg>
      <pc:sldChg chg="addSp delSp modSp add mod ord delAnim modShow">
        <pc:chgData name="Herzberg, Amir" userId="065951d4-4781-441f-ab30-2019f0b03826" providerId="ADAL" clId="{4AB8BB7B-C937-40EA-AF5C-F04CE4E9FDDE}" dt="2020-10-21T12:27:16.742" v="688" actId="122"/>
        <pc:sldMkLst>
          <pc:docMk/>
          <pc:sldMk cId="3796886276" sldId="800"/>
        </pc:sldMkLst>
        <pc:spChg chg="del mod">
          <ac:chgData name="Herzberg, Amir" userId="065951d4-4781-441f-ab30-2019f0b03826" providerId="ADAL" clId="{4AB8BB7B-C937-40EA-AF5C-F04CE4E9FDDE}" dt="2020-10-21T11:36:56.206" v="199" actId="478"/>
          <ac:spMkLst>
            <pc:docMk/>
            <pc:sldMk cId="3796886276" sldId="800"/>
            <ac:spMk id="2" creationId="{00000000-0000-0000-0000-000000000000}"/>
          </ac:spMkLst>
        </pc:spChg>
        <pc:spChg chg="add mod">
          <ac:chgData name="Herzberg, Amir" userId="065951d4-4781-441f-ab30-2019f0b03826" providerId="ADAL" clId="{4AB8BB7B-C937-40EA-AF5C-F04CE4E9FDDE}" dt="2020-10-21T12:23:47.341" v="666" actId="14100"/>
          <ac:spMkLst>
            <pc:docMk/>
            <pc:sldMk cId="3796886276" sldId="800"/>
            <ac:spMk id="3" creationId="{51906788-6EA7-483D-BDC0-D81718242E10}"/>
          </ac:spMkLst>
        </pc:spChg>
        <pc:spChg chg="add mod">
          <ac:chgData name="Herzberg, Amir" userId="065951d4-4781-441f-ab30-2019f0b03826" providerId="ADAL" clId="{4AB8BB7B-C937-40EA-AF5C-F04CE4E9FDDE}" dt="2020-10-21T12:26:42.576" v="670" actId="14100"/>
          <ac:spMkLst>
            <pc:docMk/>
            <pc:sldMk cId="3796886276" sldId="800"/>
            <ac:spMk id="7" creationId="{E5D5DF21-82BE-40EF-B965-FBD0F60D8D8C}"/>
          </ac:spMkLst>
        </pc:spChg>
        <pc:spChg chg="add mod">
          <ac:chgData name="Herzberg, Amir" userId="065951d4-4781-441f-ab30-2019f0b03826" providerId="ADAL" clId="{4AB8BB7B-C937-40EA-AF5C-F04CE4E9FDDE}" dt="2020-10-21T12:24:01.545" v="668" actId="14100"/>
          <ac:spMkLst>
            <pc:docMk/>
            <pc:sldMk cId="3796886276" sldId="800"/>
            <ac:spMk id="9" creationId="{E08EC5C7-E531-475B-B443-FBF36A56481D}"/>
          </ac:spMkLst>
        </pc:spChg>
        <pc:spChg chg="add mod">
          <ac:chgData name="Herzberg, Amir" userId="065951d4-4781-441f-ab30-2019f0b03826" providerId="ADAL" clId="{4AB8BB7B-C937-40EA-AF5C-F04CE4E9FDDE}" dt="2020-10-21T12:27:16.742" v="688" actId="122"/>
          <ac:spMkLst>
            <pc:docMk/>
            <pc:sldMk cId="3796886276" sldId="800"/>
            <ac:spMk id="10" creationId="{CE622DBE-6860-42C6-BB35-B5B81BE030BD}"/>
          </ac:spMkLst>
        </pc:spChg>
        <pc:spChg chg="add del">
          <ac:chgData name="Herzberg, Amir" userId="065951d4-4781-441f-ab30-2019f0b03826" providerId="ADAL" clId="{4AB8BB7B-C937-40EA-AF5C-F04CE4E9FDDE}" dt="2020-10-21T11:40:20.443" v="362" actId="22"/>
          <ac:spMkLst>
            <pc:docMk/>
            <pc:sldMk cId="3796886276" sldId="800"/>
            <ac:spMk id="15" creationId="{D614019A-457D-4CA9-9FFA-7F9BB2BFD5DD}"/>
          </ac:spMkLst>
        </pc:spChg>
        <pc:spChg chg="del mod">
          <ac:chgData name="Herzberg, Amir" userId="065951d4-4781-441f-ab30-2019f0b03826" providerId="ADAL" clId="{4AB8BB7B-C937-40EA-AF5C-F04CE4E9FDDE}" dt="2020-10-21T11:39:44.880" v="353" actId="478"/>
          <ac:spMkLst>
            <pc:docMk/>
            <pc:sldMk cId="3796886276" sldId="800"/>
            <ac:spMk id="30" creationId="{00000000-0000-0000-0000-000000000000}"/>
          </ac:spMkLst>
        </pc:spChg>
        <pc:spChg chg="del mod">
          <ac:chgData name="Herzberg, Amir" userId="065951d4-4781-441f-ab30-2019f0b03826" providerId="ADAL" clId="{4AB8BB7B-C937-40EA-AF5C-F04CE4E9FDDE}" dt="2020-10-21T11:40:15.260" v="360" actId="478"/>
          <ac:spMkLst>
            <pc:docMk/>
            <pc:sldMk cId="3796886276" sldId="800"/>
            <ac:spMk id="3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1T11:44:21.352" v="533" actId="14100"/>
          <ac:spMkLst>
            <pc:docMk/>
            <pc:sldMk cId="3796886276" sldId="800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1T12:23:36.818" v="665" actId="1076"/>
          <ac:picMkLst>
            <pc:docMk/>
            <pc:sldMk cId="3796886276" sldId="800"/>
            <ac:picMk id="1026" creationId="{00000000-0000-0000-0000-000000000000}"/>
          </ac:picMkLst>
        </pc:picChg>
      </pc:sldChg>
      <pc:sldChg chg="modSp add del mod">
        <pc:chgData name="Herzberg, Amir" userId="065951d4-4781-441f-ab30-2019f0b03826" providerId="ADAL" clId="{4AB8BB7B-C937-40EA-AF5C-F04CE4E9FDDE}" dt="2020-10-25T01:28:13.321" v="1049" actId="47"/>
        <pc:sldMkLst>
          <pc:docMk/>
          <pc:sldMk cId="2657181196" sldId="801"/>
        </pc:sldMkLst>
        <pc:spChg chg="mod">
          <ac:chgData name="Herzberg, Amir" userId="065951d4-4781-441f-ab30-2019f0b03826" providerId="ADAL" clId="{4AB8BB7B-C937-40EA-AF5C-F04CE4E9FDDE}" dt="2020-10-25T01:26:33.476" v="1047"/>
          <ac:spMkLst>
            <pc:docMk/>
            <pc:sldMk cId="2657181196" sldId="801"/>
            <ac:spMk id="4102" creationId="{00000000-0000-0000-0000-000000000000}"/>
          </ac:spMkLst>
        </pc:spChg>
      </pc:sldChg>
      <pc:sldChg chg="add">
        <pc:chgData name="Herzberg, Amir" userId="065951d4-4781-441f-ab30-2019f0b03826" providerId="ADAL" clId="{4AB8BB7B-C937-40EA-AF5C-F04CE4E9FDDE}" dt="2020-10-25T01:27:49.517" v="1048"/>
        <pc:sldMkLst>
          <pc:docMk/>
          <pc:sldMk cId="265157414" sldId="802"/>
        </pc:sldMkLst>
      </pc:sldChg>
      <pc:sldChg chg="addSp modSp add mod modAnim">
        <pc:chgData name="Herzberg, Amir" userId="065951d4-4781-441f-ab30-2019f0b03826" providerId="ADAL" clId="{4AB8BB7B-C937-40EA-AF5C-F04CE4E9FDDE}" dt="2020-10-25T18:25:56.468" v="2234" actId="1076"/>
        <pc:sldMkLst>
          <pc:docMk/>
          <pc:sldMk cId="2156877012" sldId="803"/>
        </pc:sldMkLst>
        <pc:spChg chg="add mod">
          <ac:chgData name="Herzberg, Amir" userId="065951d4-4781-441f-ab30-2019f0b03826" providerId="ADAL" clId="{4AB8BB7B-C937-40EA-AF5C-F04CE4E9FDDE}" dt="2020-10-25T18:08:17.935" v="2209" actId="1076"/>
          <ac:spMkLst>
            <pc:docMk/>
            <pc:sldMk cId="2156877012" sldId="803"/>
            <ac:spMk id="2" creationId="{F4A34A36-6189-47FB-9524-BC1044DEB7DE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8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3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1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20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5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6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39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1:35:09.426" v="1282" actId="1036"/>
          <ac:spMkLst>
            <pc:docMk/>
            <pc:sldMk cId="2156877012" sldId="803"/>
            <ac:spMk id="47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38.339" v="2232" actId="20577"/>
          <ac:spMkLst>
            <pc:docMk/>
            <pc:sldMk cId="2156877012" sldId="803"/>
            <ac:spMk id="4101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8:25:56.468" v="2234" actId="1076"/>
          <ac:spMkLst>
            <pc:docMk/>
            <pc:sldMk cId="2156877012" sldId="803"/>
            <ac:spMk id="4102" creationId="{00000000-0000-0000-0000-000000000000}"/>
          </ac:spMkLst>
        </pc:sp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6" creationId="{00000000-0000-0000-0000-000000000000}"/>
          </ac:picMkLst>
        </pc:picChg>
        <pc:picChg chg="mod">
          <ac:chgData name="Herzberg, Amir" userId="065951d4-4781-441f-ab30-2019f0b03826" providerId="ADAL" clId="{4AB8BB7B-C937-40EA-AF5C-F04CE4E9FDDE}" dt="2020-10-25T11:35:09.426" v="1282" actId="1036"/>
          <ac:picMkLst>
            <pc:docMk/>
            <pc:sldMk cId="2156877012" sldId="803"/>
            <ac:picMk id="17" creationId="{00000000-0000-0000-0000-000000000000}"/>
          </ac:picMkLst>
        </pc:pic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3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0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5" creationId="{00000000-0000-0000-0000-000000000000}"/>
          </ac:cxnSpMkLst>
        </pc:cxnChg>
        <pc:cxnChg chg="mod">
          <ac:chgData name="Herzberg, Amir" userId="065951d4-4781-441f-ab30-2019f0b03826" providerId="ADAL" clId="{4AB8BB7B-C937-40EA-AF5C-F04CE4E9FDDE}" dt="2020-10-25T11:35:09.426" v="1282" actId="1036"/>
          <ac:cxnSpMkLst>
            <pc:docMk/>
            <pc:sldMk cId="2156877012" sldId="803"/>
            <ac:cxnSpMk id="46" creationId="{00000000-0000-0000-0000-000000000000}"/>
          </ac:cxnSpMkLst>
        </pc:cxnChg>
      </pc:sldChg>
      <pc:sldChg chg="modSp new mod">
        <pc:chgData name="Herzberg, Amir" userId="065951d4-4781-441f-ab30-2019f0b03826" providerId="ADAL" clId="{4AB8BB7B-C937-40EA-AF5C-F04CE4E9FDDE}" dt="2020-10-25T14:03:36.541" v="1682" actId="20577"/>
        <pc:sldMkLst>
          <pc:docMk/>
          <pc:sldMk cId="2714894518" sldId="804"/>
        </pc:sldMkLst>
        <pc:spChg chg="mod">
          <ac:chgData name="Herzberg, Amir" userId="065951d4-4781-441f-ab30-2019f0b03826" providerId="ADAL" clId="{4AB8BB7B-C937-40EA-AF5C-F04CE4E9FDDE}" dt="2020-10-25T14:00:29.183" v="1369" actId="20577"/>
          <ac:spMkLst>
            <pc:docMk/>
            <pc:sldMk cId="2714894518" sldId="804"/>
            <ac:spMk id="2" creationId="{E9F46199-3098-49A6-AC51-EF0A2023B9D2}"/>
          </ac:spMkLst>
        </pc:spChg>
        <pc:spChg chg="mod">
          <ac:chgData name="Herzberg, Amir" userId="065951d4-4781-441f-ab30-2019f0b03826" providerId="ADAL" clId="{4AB8BB7B-C937-40EA-AF5C-F04CE4E9FDDE}" dt="2020-10-25T14:03:36.541" v="1682" actId="20577"/>
          <ac:spMkLst>
            <pc:docMk/>
            <pc:sldMk cId="2714894518" sldId="804"/>
            <ac:spMk id="3" creationId="{6C73EFE5-97FB-4EE5-9E7F-86A3D5F6B248}"/>
          </ac:spMkLst>
        </pc:spChg>
      </pc:sldChg>
      <pc:sldChg chg="modSp add">
        <pc:chgData name="Herzberg, Amir" userId="065951d4-4781-441f-ab30-2019f0b03826" providerId="ADAL" clId="{4AB8BB7B-C937-40EA-AF5C-F04CE4E9FDDE}" dt="2020-10-25T15:24:15.592" v="1971" actId="207"/>
        <pc:sldMkLst>
          <pc:docMk/>
          <pc:sldMk cId="1781840500" sldId="805"/>
        </pc:sldMkLst>
        <pc:spChg chg="mod">
          <ac:chgData name="Herzberg, Amir" userId="065951d4-4781-441f-ab30-2019f0b03826" providerId="ADAL" clId="{4AB8BB7B-C937-40EA-AF5C-F04CE4E9FDDE}" dt="2020-10-25T15:24:15.592" v="1971" actId="207"/>
          <ac:spMkLst>
            <pc:docMk/>
            <pc:sldMk cId="1781840500" sldId="805"/>
            <ac:spMk id="126982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8.719" v="1970" actId="207"/>
          <ac:spMkLst>
            <pc:docMk/>
            <pc:sldMk cId="1781840500" sldId="805"/>
            <ac:spMk id="126984" creationId="{00000000-0000-0000-0000-000000000000}"/>
          </ac:spMkLst>
        </pc:spChg>
        <pc:spChg chg="mod">
          <ac:chgData name="Herzberg, Amir" userId="065951d4-4781-441f-ab30-2019f0b03826" providerId="ADAL" clId="{4AB8BB7B-C937-40EA-AF5C-F04CE4E9FDDE}" dt="2020-10-25T15:24:03.128" v="1969" actId="207"/>
          <ac:spMkLst>
            <pc:docMk/>
            <pc:sldMk cId="1781840500" sldId="805"/>
            <ac:spMk id="126998" creationId="{00000000-0000-0000-0000-000000000000}"/>
          </ac:spMkLst>
        </pc:spChg>
      </pc:sldChg>
      <pc:sldChg chg="modSp new mod modAnim">
        <pc:chgData name="Herzberg, Amir" userId="065951d4-4781-441f-ab30-2019f0b03826" providerId="ADAL" clId="{4AB8BB7B-C937-40EA-AF5C-F04CE4E9FDDE}" dt="2020-10-25T15:23:10.848" v="1968"/>
        <pc:sldMkLst>
          <pc:docMk/>
          <pc:sldMk cId="151951669" sldId="806"/>
        </pc:sldMkLst>
        <pc:spChg chg="mod">
          <ac:chgData name="Herzberg, Amir" userId="065951d4-4781-441f-ab30-2019f0b03826" providerId="ADAL" clId="{4AB8BB7B-C937-40EA-AF5C-F04CE4E9FDDE}" dt="2020-10-25T15:20:30.814" v="1703" actId="20577"/>
          <ac:spMkLst>
            <pc:docMk/>
            <pc:sldMk cId="151951669" sldId="806"/>
            <ac:spMk id="2" creationId="{F19CC95A-2DB2-4BDC-8AC1-888AF03D1856}"/>
          </ac:spMkLst>
        </pc:spChg>
        <pc:spChg chg="mod">
          <ac:chgData name="Herzberg, Amir" userId="065951d4-4781-441f-ab30-2019f0b03826" providerId="ADAL" clId="{4AB8BB7B-C937-40EA-AF5C-F04CE4E9FDDE}" dt="2020-10-25T15:22:42.283" v="1965" actId="113"/>
          <ac:spMkLst>
            <pc:docMk/>
            <pc:sldMk cId="151951669" sldId="806"/>
            <ac:spMk id="3" creationId="{E00643EE-03A8-46A0-A0BD-AABBBAB2D21D}"/>
          </ac:spMkLst>
        </pc:spChg>
      </pc:sldChg>
      <pc:sldChg chg="addSp modSp new mod">
        <pc:chgData name="Herzberg, Amir" userId="065951d4-4781-441f-ab30-2019f0b03826" providerId="ADAL" clId="{4AB8BB7B-C937-40EA-AF5C-F04CE4E9FDDE}" dt="2020-10-26T01:21:24.526" v="3354" actId="6549"/>
        <pc:sldMkLst>
          <pc:docMk/>
          <pc:sldMk cId="2951296666" sldId="807"/>
        </pc:sldMkLst>
        <pc:spChg chg="mod">
          <ac:chgData name="Herzberg, Amir" userId="065951d4-4781-441f-ab30-2019f0b03826" providerId="ADAL" clId="{4AB8BB7B-C937-40EA-AF5C-F04CE4E9FDDE}" dt="2020-10-25T20:22:35.798" v="2597" actId="20577"/>
          <ac:spMkLst>
            <pc:docMk/>
            <pc:sldMk cId="2951296666" sldId="807"/>
            <ac:spMk id="2" creationId="{FDCD243C-BD4D-4A83-8AE0-881FBD03EE12}"/>
          </ac:spMkLst>
        </pc:spChg>
        <pc:spChg chg="mod">
          <ac:chgData name="Herzberg, Amir" userId="065951d4-4781-441f-ab30-2019f0b03826" providerId="ADAL" clId="{4AB8BB7B-C937-40EA-AF5C-F04CE4E9FDDE}" dt="2020-10-26T01:21:24.526" v="3354" actId="6549"/>
          <ac:spMkLst>
            <pc:docMk/>
            <pc:sldMk cId="2951296666" sldId="807"/>
            <ac:spMk id="3" creationId="{2E8DC13C-35B0-4EE1-AA41-579AE8D2E045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7" creationId="{55B2F658-BDDE-4BB0-B064-661F8885576D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9" creationId="{527DBABA-0F31-4094-914C-52A11E1505C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1" creationId="{B51EF9A3-3F19-4257-9AA2-CD789F4C6F6C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3" creationId="{ABF53744-EA05-403C-AB33-DF555E2232C7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5" creationId="{2F2097B0-AAB5-48D9-B832-5D0F33042059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7" creationId="{8374BECD-6B5C-4478-86D0-F5BC9B8981EE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19" creationId="{F036FCB4-C3E2-4112-B1A8-552959368ACA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1" creationId="{9A61BA65-6E9F-40C7-AB46-6E81E83FB2FB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7" creationId="{0D9760EB-953A-4957-8544-8FF9B4D829D3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29" creationId="{BEA14300-806C-4E0B-B7BE-1ECCAEAC11B8}"/>
          </ac:spMkLst>
        </pc:spChg>
        <pc:spChg chg="add mod">
          <ac:chgData name="Herzberg, Amir" userId="065951d4-4781-441f-ab30-2019f0b03826" providerId="ADAL" clId="{4AB8BB7B-C937-40EA-AF5C-F04CE4E9FDDE}" dt="2020-10-25T20:23:38.046" v="2677" actId="1076"/>
          <ac:spMkLst>
            <pc:docMk/>
            <pc:sldMk cId="2951296666" sldId="807"/>
            <ac:spMk id="31" creationId="{829014A4-BF57-4261-A749-00A4948D2370}"/>
          </ac:spMkLst>
        </pc:sp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3" creationId="{8BE5E0D7-F8D3-4AAD-A896-E5187E97E2BC}"/>
          </ac:picMkLst>
        </pc:picChg>
        <pc:picChg chg="add mod">
          <ac:chgData name="Herzberg, Amir" userId="065951d4-4781-441f-ab30-2019f0b03826" providerId="ADAL" clId="{4AB8BB7B-C937-40EA-AF5C-F04CE4E9FDDE}" dt="2020-10-25T20:23:38.046" v="2677" actId="1076"/>
          <ac:picMkLst>
            <pc:docMk/>
            <pc:sldMk cId="2951296666" sldId="807"/>
            <ac:picMk id="25" creationId="{744B66A3-C188-4C9A-8D46-FDF8BCA0EC6A}"/>
          </ac:picMkLst>
        </pc:picChg>
      </pc:sldChg>
      <pc:sldMasterChg chg="del delSldLayout">
        <pc:chgData name="Herzberg, Amir" userId="065951d4-4781-441f-ab30-2019f0b03826" providerId="ADAL" clId="{4AB8BB7B-C937-40EA-AF5C-F04CE4E9FDDE}" dt="2020-10-25T22:38:37.343" v="2982" actId="47"/>
        <pc:sldMasterMkLst>
          <pc:docMk/>
          <pc:sldMasterMk cId="1376542689" sldId="2147483771"/>
        </pc:sldMasterMkLst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36128771" sldId="2147483772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520557909" sldId="2147483773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12849035" sldId="2147483774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4200049120" sldId="2147483775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856541443" sldId="2147483776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04710288" sldId="2147483777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087446513" sldId="2147483778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637759756" sldId="2147483779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3506739647" sldId="2147483780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1051992343" sldId="2147483781"/>
          </pc:sldLayoutMkLst>
        </pc:sldLayoutChg>
        <pc:sldLayoutChg chg="del">
          <pc:chgData name="Herzberg, Amir" userId="065951d4-4781-441f-ab30-2019f0b03826" providerId="ADAL" clId="{4AB8BB7B-C937-40EA-AF5C-F04CE4E9FDDE}" dt="2020-10-25T22:38:37.343" v="2982" actId="47"/>
          <pc:sldLayoutMkLst>
            <pc:docMk/>
            <pc:sldMasterMk cId="1376542689" sldId="2147483771"/>
            <pc:sldLayoutMk cId="2769172148" sldId="2147483782"/>
          </pc:sldLayoutMkLst>
        </pc:sldLayoutChg>
      </pc:sldMasterChg>
    </pc:docChg>
  </pc:docChgLst>
  <pc:docChgLst>
    <pc:chgData name="Herzberg, Amir" userId="065951d4-4781-441f-ab30-2019f0b03826" providerId="ADAL" clId="{955AA835-B73F-484F-A1FD-369FB65D3E3C}"/>
    <pc:docChg chg="custSel modSld">
      <pc:chgData name="Herzberg, Amir" userId="065951d4-4781-441f-ab30-2019f0b03826" providerId="ADAL" clId="{955AA835-B73F-484F-A1FD-369FB65D3E3C}" dt="2020-03-10T01:58:22.493" v="13" actId="1076"/>
      <pc:docMkLst>
        <pc:docMk/>
      </pc:docMkLst>
      <pc:sldChg chg="addSp delSp modSp mod">
        <pc:chgData name="Herzberg, Amir" userId="065951d4-4781-441f-ab30-2019f0b03826" providerId="ADAL" clId="{955AA835-B73F-484F-A1FD-369FB65D3E3C}" dt="2020-03-10T01:58:22.493" v="13" actId="1076"/>
        <pc:sldMkLst>
          <pc:docMk/>
          <pc:sldMk cId="442601321" sldId="775"/>
        </pc:sldMkLst>
        <pc:spChg chg="mod">
          <ac:chgData name="Herzberg, Amir" userId="065951d4-4781-441f-ab30-2019f0b03826" providerId="ADAL" clId="{955AA835-B73F-484F-A1FD-369FB65D3E3C}" dt="2020-03-10T01:58:22.493" v="13" actId="1076"/>
          <ac:spMkLst>
            <pc:docMk/>
            <pc:sldMk cId="442601321" sldId="775"/>
            <ac:spMk id="13" creationId="{00000000-0000-0000-0000-000000000000}"/>
          </ac:spMkLst>
        </pc:spChg>
        <pc:spChg chg="mod">
          <ac:chgData name="Herzberg, Amir" userId="065951d4-4781-441f-ab30-2019f0b03826" providerId="ADAL" clId="{955AA835-B73F-484F-A1FD-369FB65D3E3C}" dt="2020-03-10T01:58:17.710" v="12" actId="1076"/>
          <ac:spMkLst>
            <pc:docMk/>
            <pc:sldMk cId="442601321" sldId="775"/>
            <ac:spMk id="20" creationId="{00000000-0000-0000-0000-000000000000}"/>
          </ac:spMkLst>
        </pc:spChg>
        <pc:graphicFrameChg chg="del">
          <ac:chgData name="Herzberg, Amir" userId="065951d4-4781-441f-ab30-2019f0b03826" providerId="ADAL" clId="{955AA835-B73F-484F-A1FD-369FB65D3E3C}" dt="2020-03-10T01:57:00.105" v="4" actId="478"/>
          <ac:graphicFrameMkLst>
            <pc:docMk/>
            <pc:sldMk cId="442601321" sldId="775"/>
            <ac:graphicFrameMk id="5" creationId="{00000000-0000-0000-0000-000000000000}"/>
          </ac:graphicFrameMkLst>
        </pc:graphicFrameChg>
        <pc:graphicFrameChg chg="add ord">
          <ac:chgData name="Herzberg, Amir" userId="065951d4-4781-441f-ab30-2019f0b03826" providerId="ADAL" clId="{955AA835-B73F-484F-A1FD-369FB65D3E3C}" dt="2020-03-10T01:57:31.264" v="6" actId="167"/>
          <ac:graphicFrameMkLst>
            <pc:docMk/>
            <pc:sldMk cId="442601321" sldId="775"/>
            <ac:graphicFrameMk id="9" creationId="{4FE21104-E2F5-46AA-A111-03B2446316BE}"/>
          </ac:graphicFrameMkLst>
        </pc:graphicFrameChg>
        <pc:picChg chg="mod">
          <ac:chgData name="Herzberg, Amir" userId="065951d4-4781-441f-ab30-2019f0b03826" providerId="ADAL" clId="{955AA835-B73F-484F-A1FD-369FB65D3E3C}" dt="2020-03-10T01:57:59.710" v="9" actId="1076"/>
          <ac:picMkLst>
            <pc:docMk/>
            <pc:sldMk cId="442601321" sldId="775"/>
            <ac:picMk id="6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1.622" v="10" actId="1076"/>
          <ac:picMkLst>
            <pc:docMk/>
            <pc:sldMk cId="442601321" sldId="775"/>
            <ac:picMk id="17" creationId="{00000000-0000-0000-0000-000000000000}"/>
          </ac:picMkLst>
        </pc:picChg>
        <pc:picChg chg="mod">
          <ac:chgData name="Herzberg, Amir" userId="065951d4-4781-441f-ab30-2019f0b03826" providerId="ADAL" clId="{955AA835-B73F-484F-A1FD-369FB65D3E3C}" dt="2020-03-10T01:58:04.989" v="11" actId="1076"/>
          <ac:picMkLst>
            <pc:docMk/>
            <pc:sldMk cId="442601321" sldId="775"/>
            <ac:picMk id="19" creationId="{00000000-0000-0000-0000-000000000000}"/>
          </ac:picMkLst>
        </pc:picChg>
      </pc:sldChg>
      <pc:sldChg chg="addSp delSp modSp mod">
        <pc:chgData name="Herzberg, Amir" userId="065951d4-4781-441f-ab30-2019f0b03826" providerId="ADAL" clId="{955AA835-B73F-484F-A1FD-369FB65D3E3C}" dt="2020-03-10T01:56:49.380" v="3"/>
        <pc:sldMkLst>
          <pc:docMk/>
          <pc:sldMk cId="1074431698" sldId="799"/>
        </pc:sldMkLst>
        <pc:graphicFrameChg chg="del mod">
          <ac:chgData name="Herzberg, Amir" userId="065951d4-4781-441f-ab30-2019f0b03826" providerId="ADAL" clId="{955AA835-B73F-484F-A1FD-369FB65D3E3C}" dt="2020-03-10T01:56:48.173" v="2" actId="478"/>
          <ac:graphicFrameMkLst>
            <pc:docMk/>
            <pc:sldMk cId="1074431698" sldId="799"/>
            <ac:graphicFrameMk id="5" creationId="{00000000-0000-0000-0000-000000000000}"/>
          </ac:graphicFrameMkLst>
        </pc:graphicFrameChg>
        <pc:graphicFrameChg chg="add">
          <ac:chgData name="Herzberg, Amir" userId="065951d4-4781-441f-ab30-2019f0b03826" providerId="ADAL" clId="{955AA835-B73F-484F-A1FD-369FB65D3E3C}" dt="2020-03-10T01:56:49.380" v="3"/>
          <ac:graphicFrameMkLst>
            <pc:docMk/>
            <pc:sldMk cId="1074431698" sldId="799"/>
            <ac:graphicFrameMk id="13" creationId="{C84979D5-B384-4260-8392-58474F44A01C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88928CA-6634-4F28-8EFB-F889CCCB4F4C}" type="datetime1">
              <a:rPr lang="en-US"/>
              <a:pPr>
                <a:defRPr/>
              </a:pPr>
              <a:t>10/31/25</a:t>
            </a:fld>
            <a:endParaRPr lang="en-US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FFF652-52D6-4256-AB60-3207A6F9EF9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47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2T14:02:17.8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96 1807 24575,'-6'-3'0,"1"0"0,2-2 0,-2 2 0,4-2 0,-4-1 0,4 0 0,-1-3 0,2 1 0,0 2 0,-3-3 0,3 1 0,-3 1 0,3-1 0,0 0 0,0 1 0,0-1 0,0 2 0,0 1 0,3 2 0,-3-2 0,5 4 0,-2-1 0,0 4 0,-1 1 0,1 3 0,-2-1 0,4 3 0,-5 2 0,3-1 0,-3-1 0,0 0 0,0-2 0,2 0 0,-1-1 0,1-2 0,-2 3 0,0-1 0,0 1 0,0-1 0,-2-2 0,1 2 0,-4-5 0,5 5 0,-5-2 0,2 0 0,0 2 0,-2-4 0,4 4 0,-4-5 0,2 5 0,-2-4 0,2 3 0,-2-3 0,2 2 0,-3-3 0,3-3 0,0 0 0,3-3 0,0 1 0,0-1 0,0 1 0,0-1 0,0-2 0,0 2 0,0-6 0,0 6 0,3 0 0,-2 1 0,1 2 0,0 0 0,4 3 0,0 3 0,3 1 0,-6 0 0,2-1 0,-5 3 0,5-3 0,-4 5 0,4-5 0,-5 6 0,3-4 0,-1 1 0,-1-1 0,1 1 0,0-1 0,-1 0 0,4 1 0,-5-1 0,3 1 0,-3-1 0,2-2 0,-1 2 0,1-2 0,-2 2 0,0 1 0,0-1 0,-2-2 0,1 2 0,-4-2 0,5 3 0,-5-1 0,2 1 0,-3-1 0,1-2 0,-1-1 0,3-4 0,-2 1 0,5-3 0,-5 3 0,4-4 0,-4 2 0,2-3 0,-3 3 0,1-5 0,2 5 0,-3-6 0,3 4 0,-2 2 0,2-2 0,0 2 0,3-3 0,0 1 0,-2 2 0,1-2 0,-1 2 0,2-3 0,0 0 0,0 1 0,-3-1 0,3 1 0,-3-1 0,1 3 0,1-2 0,-1 2 0,2-2 0,2-1 0,1 1 0,3-1 0,-1 3 0,0 1 0,1 2 0,-1 2 0,1 1 0,-3 3 0,-1-1 0,-2 0 0,0 1 0,0-1 0,0 1 0,0-1 0,0 1 0,0-6 0,0-3 0,0-3 0,0-2 0,-2 5 0,1-2 0,-1 2 0,2-3 0,0 1 0,0-1 0,0 1 0,0-1 0,0 1 0,0-1 0,0 1 0,0-1 0,0 1 0,0-1 0,0 1 0,0-1 0,0 0 0,0 1 0,0-1 0,0 1 0,0-1 0,2 1 0,-1-1 0,1 1 0,-2-1 0,3 1 0,-3-1 0,3 1 0,-3-1 0,0 1 0,2-1 0,-1 0 0,1 1 0,-2-1 0,0 1 0,2 2 0,-1-2 0,1 2 0,1-3 0,-2 1 0,3 2 0,-1-2 0,3 2 0,-1-3 0,1 1 0,-3-1 0,2 3 0,-5-2 0,5 4 0,-4-3 0,3 0 0,-3-1 0,4-1 0,-5 1 0,5 2 0,-4-2 0,1 2 0,1-3 0,-3 1 0,3-1 0,-1 1 0,-1-4 0,1 3 0,1-5 0,0-2 0,1 0 0,1-2 0,-1 3 0,-1-3 0,2 5 0,-4-5 0,4 6 0,-5 0 0,3-2 0,-1 4 0,-1-1 0,4 2 0,-5 1 0,3-1 0,-1 3 0,-1-2 0,1 2 0,1 0 0,-3-2 0,5 2 0,-4-2 0,4 2 0,-5-2 0,5 2 0,-4-3 0,4 3 0,-5-2 0,5 2 0,-2-2 0,0-1 0,2 3 0,-5-2 0,3 2 0,-1-3 0,2-2 0,-1 2 0,2-6 0,-2 3 0,3 0 0,0-2 0,0 2 0,-1 0 0,1-3 0,0 3 0,0-3 0,0 0 0,0 0 0,0 0 0,0 0 0,0 0 0,0 0 0,-3 0 0,2 0 0,-1 0 0,2 0 0,-3 3 0,2-3 0,-2 6 0,3-5 0,-3 2 0,3 0 0,-6-3 0,5 3 0,-1-3 0,-1 3 0,2-2 0,-4 1 0,1-5 0,1 2 0,-2-2 0,1 3 0,1-3 0,-2 2 0,2-2 0,-3 2 0,2 1 0,-1 0 0,2 0 0,0-3 0,-3 2 0,6-5 0,-5 5 0,4-6 0,-4 6 0,5-5 0,-3 2 0,4 0 0,-4-3 0,6 3 0,-5 0 0,5-3 0,-3 3 0,3 0 0,-2-3 0,2 3 0,0 0 0,1-3 0,-1 7 0,0-7 0,0 6 0,0-2 0,3 3 0,-3 0 0,0 3 0,-1 0 0,-1 3 0,1 1 0,-2-4 0,-1 3 0,4-3 0,0 1 0,3 1 0,0-2 0,0 3 0,0 0 0,-1 0 0,-1 0 0,1 0 0,-5 1 0,2-1 0,1-2 0,-3-2 0,5 1 0,-1-2 0,1 4 0,-1-1 0,-2 2 0,-3 0 0,1 1 0,-1-1 0,1 1 0,-3-1 0,1 3 0,0-2 0,1 2 0,0-2 0,-2-1 0,2 0 0,-2 1 0,3-1 0,-1 1 0,1-1 0,-1 1 0,-2-1 0,2 1 0,-4-1 0,3 1 0,-1-1 0,3 1 0,-1 2 0,1-2 0,-3 2 0,-1-3 0,-4 3 0,-1-2 0,-3 4 0,1-1 0,-1 2 0,1 0 0,-4 3 0,0-3 0,-6 3 0,2-3 0,-6 0 0,9 0 0,-4 0 0,7 2 0,-1-1 0,5 4 0,0-2 0,6 0 0,3 2 0,0-4 0,5 1 0,-5 1 0,3-3 0,-1 3 0,8 0 0,-2 0 0,2 1 0,2-2 0,-10-2 0,7 0 0,-7 0 0,-1 0 0,1 0 0,-5 3 0,2 0 0,-5 2 0,5 1 0,-4-1 0,4 1 0,-5-1 0,3 1 0,-1-3 0,-1 1 0,1-1 0,0 3 0,-1-1 0,4 1 0,-4-1 0,1 1 0,0-1 0,-1 1 0,4-1 0,-5 0 0,3 1 0,-3-1 0,2-2 0,-1 2 0,1-2 0,-2 3 0,3-1 0,-3 1 0,3-1 0,-1 0 0,-1 1 0,1-1 0,-2 1 0,0-3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2T14:02:25.21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24575,'0'0'0</inkml:trace>
</inkml:ink>
</file>

<file path=ppt/media/image1.png>
</file>

<file path=ppt/media/image10.png>
</file>

<file path=ppt/media/image17.png>
</file>

<file path=ppt/media/image22.png>
</file>

<file path=ppt/media/image25.png>
</file>

<file path=ppt/media/image250.png>
</file>

<file path=ppt/media/image26.png>
</file>

<file path=ppt/media/image260.png>
</file>

<file path=ppt/media/image261.png>
</file>

<file path=ppt/media/image27.png>
</file>

<file path=ppt/media/image270.png>
</file>

<file path=ppt/media/image28.png>
</file>

<file path=ppt/media/image29.png>
</file>

<file path=ppt/media/image3.png>
</file>

<file path=ppt/media/image31.png>
</file>

<file path=ppt/media/image32.png>
</file>

<file path=ppt/media/image33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6325071-32EE-4A93-980C-5A1A144375BC}" type="datetime1">
              <a:rPr lang="en-US"/>
              <a:pPr>
                <a:defRPr/>
              </a:pPr>
              <a:t>10/31/25</a:t>
            </a:fld>
            <a:endParaRPr lang="en-US"/>
          </a:p>
        </p:txBody>
      </p:sp>
      <p:sp>
        <p:nvSpPr>
          <p:cNvPr id="911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0"/>
            <a:ext cx="5851525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E687F4F-F059-432C-A1F8-B98095E8E93B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1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67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128003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C82C7A66-0516-4842-9744-BFA7889358F9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13</a:t>
            </a:fld>
            <a:endParaRPr lang="en-US" altLang="he-IL" sz="1300"/>
          </a:p>
        </p:txBody>
      </p:sp>
      <p:sp>
        <p:nvSpPr>
          <p:cNvPr id="128004" name="Text Box 1"/>
          <p:cNvSpPr txBox="1">
            <a:spLocks noChangeArrowheads="1"/>
          </p:cNvSpPr>
          <p:nvPr/>
        </p:nvSpPr>
        <p:spPr bwMode="auto">
          <a:xfrm>
            <a:off x="4022886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fld id="{DB3A5F14-CB0A-4EDC-8939-5DEA39396C85}" type="slidenum">
              <a:rPr lang="he-IL" altLang="he-IL" sz="130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5" name="Text Box 2"/>
          <p:cNvSpPr txBox="1">
            <a:spLocks noChangeArrowheads="1"/>
          </p:cNvSpPr>
          <p:nvPr/>
        </p:nvSpPr>
        <p:spPr bwMode="auto">
          <a:xfrm>
            <a:off x="0" y="9720360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 anchor="b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6" name="Text Box 3"/>
          <p:cNvSpPr txBox="1">
            <a:spLocks noChangeArrowheads="1"/>
          </p:cNvSpPr>
          <p:nvPr/>
        </p:nvSpPr>
        <p:spPr bwMode="auto">
          <a:xfrm>
            <a:off x="0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he-IL" sz="1300">
              <a:latin typeface="Arial" panose="020B0604020202020204" pitchFamily="34" charset="0"/>
            </a:endParaRPr>
          </a:p>
        </p:txBody>
      </p:sp>
      <p:sp>
        <p:nvSpPr>
          <p:cNvPr id="128007" name="Text Box 4"/>
          <p:cNvSpPr txBox="1">
            <a:spLocks noChangeArrowheads="1"/>
          </p:cNvSpPr>
          <p:nvPr/>
        </p:nvSpPr>
        <p:spPr bwMode="auto">
          <a:xfrm>
            <a:off x="4022886" y="1"/>
            <a:ext cx="3078048" cy="510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9000" tIns="49680" rIns="99000" bIns="49680"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300">
                <a:latin typeface="Arial" panose="020B0604020202020204" pitchFamily="34" charset="0"/>
              </a:rPr>
              <a:t>10/30/11</a:t>
            </a:r>
          </a:p>
        </p:txBody>
      </p:sp>
      <p:sp>
        <p:nvSpPr>
          <p:cNvPr id="128008" name="Rectangle 5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3337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8009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946380" y="4859334"/>
            <a:ext cx="5209715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797369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59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16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5C2C01D-078C-4FC2-8EB1-C5A40126DFF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933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93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6795BD-D66E-4FC0-9401-94D0FF09350C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  <p:sp>
        <p:nvSpPr>
          <p:cNvPr id="993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993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724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5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6DF9C-8312-182D-4C11-C6BC5F032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0CFF3E4-ABB7-BCDC-7CED-93869FD280D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7B461864-EA29-E17B-874E-9D2DBCA0325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20F17548-42BD-9BDE-4B29-FC15FA7922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3091CED7-E3BA-BA6C-DC4C-4BF0C6D144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CA86BCF-EA1C-2BC6-5AEE-4BB6776D2E89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85306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A9872-7985-41E3-402C-F64CC7436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2F8374A8-7C2C-B4FC-FE73-3CC116CCEA1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6EFC48CC-48FB-1B00-00B3-CFF6D82F76B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EE851E83-BC76-AE29-41A4-369F7B7F1B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31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7424A0EC-E460-6A4A-EFB2-003804C77E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06A20691-D38D-00F9-84D1-A58AE4CE2423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4323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308E5-95CB-5296-CB30-66C3CB2CC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>
            <a:extLst>
              <a:ext uri="{FF2B5EF4-FFF2-40B4-BE49-F238E27FC236}">
                <a16:creationId xmlns:a16="http://schemas.microsoft.com/office/drawing/2014/main" id="{33F4BBF8-277E-BAAB-510B-A16B32ACB57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8307" name="Rectangle 6">
            <a:extLst>
              <a:ext uri="{FF2B5EF4-FFF2-40B4-BE49-F238E27FC236}">
                <a16:creationId xmlns:a16="http://schemas.microsoft.com/office/drawing/2014/main" id="{821FDD46-017F-01F0-98AC-813BBFADFAD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>
            <a:extLst>
              <a:ext uri="{FF2B5EF4-FFF2-40B4-BE49-F238E27FC236}">
                <a16:creationId xmlns:a16="http://schemas.microsoft.com/office/drawing/2014/main" id="{3688C1F6-5B80-FAB3-B03E-AFBEE762D93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  <p:sp>
        <p:nvSpPr>
          <p:cNvPr id="98309" name="Rectangle 2">
            <a:extLst>
              <a:ext uri="{FF2B5EF4-FFF2-40B4-BE49-F238E27FC236}">
                <a16:creationId xmlns:a16="http://schemas.microsoft.com/office/drawing/2014/main" id="{8C3A58C8-C55D-E7C6-D486-26BDE4F316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>
                <a:extLst>
                  <a:ext uri="{FF2B5EF4-FFF2-40B4-BE49-F238E27FC236}">
                    <a16:creationId xmlns:a16="http://schemas.microsoft.com/office/drawing/2014/main" id="{EA905CC2-F696-7D51-8DC4-541B1B840F50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02601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B7CEC9E-281C-4B40-A4A1-B1ED935B1162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83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83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8EB86AB-7D76-4C98-AAF4-B0532E1310C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33</a:t>
            </a:fld>
            <a:endParaRPr lang="en-US" altLang="en-US" sz="1300"/>
          </a:p>
        </p:txBody>
      </p:sp>
      <p:sp>
        <p:nvSpPr>
          <p:cNvPr id="983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element of</a:t>
                </a:r>
                <a14:m>
                  <m:oMath xmlns:m="http://schemas.openxmlformats.org/officeDocument/2006/math">
                    <m:r>
                      <a:rPr lang="en-US" altLang="en-US" sz="900" b="0" i="1" baseline="0" smtClean="0">
                        <a:latin typeface="Cambria Math" panose="02040503050406030204" pitchFamily="18" charset="0"/>
                        <a:cs typeface="Arial" pitchFamily="34" charset="0"/>
                      </a:rPr>
                      <m:t> 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r>
                  <a:rPr lang="en-US" altLang="en-US" dirty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)=1; for prime p this holds for entire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en-US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en-US" sz="1200" b="0" i="0" smtClean="0">
                        <a:latin typeface="Cambria Math" panose="02040503050406030204" pitchFamily="18" charset="0"/>
                      </a:rPr>
                      <m:t>.</m:t>
                    </m:r>
                    <m:sSubSup>
                      <m:sSubSupPr>
                        <m:ctrlP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2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2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en-US" sz="12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</m:sSubSup>
                  </m:oMath>
                </a14:m>
                <a:endParaRPr lang="en-US" altLang="en-US" dirty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>
                  <a:latin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9831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974725" y="4559300"/>
                <a:ext cx="5365750" cy="4321175"/>
              </a:xfrm>
              <a:noFill/>
            </p:spPr>
            <p:txBody>
              <a:bodyPr lIns="99035" tIns="49517" rIns="99035" bIns="49517"/>
              <a:lstStyle/>
              <a:p>
                <a:pPr eaLnBrk="1" hangingPunct="1"/>
                <a:r>
                  <a:rPr lang="en-US" alt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ℤ_</a:t>
                </a:r>
                <a:r>
                  <a:rPr lang="en-US" altLang="en-US" sz="1200" b="0" i="0" smtClean="0">
                    <a:latin typeface="Cambria Math" panose="02040503050406030204" pitchFamily="18" charset="0"/>
                  </a:rPr>
                  <a:t>𝑝^∗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contains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element of</a:t>
                </a:r>
                <a:r>
                  <a:rPr lang="en-US" altLang="en-US" sz="900" b="0" i="0" baseline="0" smtClean="0">
                    <a:latin typeface="Cambria Math" panose="02040503050406030204" pitchFamily="18" charset="0"/>
                    <a:cs typeface="Arial" pitchFamily="34" charset="0"/>
                  </a:rPr>
                  <a:t>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r>
                  <a:rPr lang="en-US" altLang="en-US" dirty="0" smtClean="0">
                    <a:latin typeface="Arial" charset="0"/>
                    <a:cs typeface="Arial" charset="0"/>
                  </a:rPr>
                  <a:t> which are relatively-prime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to p, i.e., 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gcd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(</a:t>
                </a:r>
                <a:r>
                  <a:rPr lang="en-US" altLang="en-US" baseline="0" dirty="0" err="1" smtClean="0">
                    <a:latin typeface="Arial" charset="0"/>
                    <a:cs typeface="Arial" charset="0"/>
                  </a:rPr>
                  <a:t>a,p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)=1; for prime p this holds for entire </a:t>
                </a:r>
                <a:r>
                  <a:rPr lang="en-US" altLang="en-US" sz="12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ℤ</a:t>
                </a:r>
                <a:r>
                  <a:rPr lang="en-US" altLang="en-US" sz="120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altLang="en-US" sz="1200" i="0">
                    <a:latin typeface="Cambria Math" panose="02040503050406030204" pitchFamily="18" charset="0"/>
                  </a:rPr>
                  <a:t>𝑝^ </a:t>
                </a:r>
                <a:endParaRPr lang="en-US" altLang="en-US" dirty="0" smtClean="0">
                  <a:latin typeface="Arial" charset="0"/>
                  <a:cs typeface="Arial" charset="0"/>
                </a:endParaRPr>
              </a:p>
              <a:p>
                <a:pPr eaLnBrk="1" hangingPunct="1"/>
                <a:r>
                  <a:rPr lang="en-US" altLang="en-US" dirty="0" smtClean="0">
                    <a:latin typeface="Arial" charset="0"/>
                    <a:cs typeface="Arial" charset="0"/>
                  </a:rPr>
                  <a:t>Evidences</a:t>
                </a:r>
                <a:r>
                  <a:rPr lang="en-US" altLang="en-US" baseline="0" dirty="0" smtClean="0">
                    <a:latin typeface="Arial" charset="0"/>
                    <a:cs typeface="Arial" charset="0"/>
                  </a:rPr>
                  <a:t> of intentional manipulation of crypto choices in few cases, e.g., Juniper Network ‘16. </a:t>
                </a:r>
                <a:endParaRPr lang="he-IL" altLang="en-US" dirty="0" smtClean="0">
                  <a:latin typeface="Arial" charset="0"/>
                  <a:cs typeface="Arial" charset="0"/>
                </a:endParaRP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01949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D6325071-32EE-4A93-980C-5A1A144375BC}" type="datetime1">
              <a:rPr lang="en-US" smtClean="0"/>
              <a:pPr>
                <a:defRPr/>
              </a:pPr>
              <a:t>10/31/25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e-IL"/>
              <a:t>(c) Amir Herzberg, http://AmirHerzberg.com, Bar Ilan University</a:t>
            </a:r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687F4F-F059-432C-A1F8-B98095E8E93B}" type="slidenum">
              <a:rPr lang="he-IL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0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92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EA506-CE45-EFD1-E0D4-8AC6668AB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A809AAA0-A438-EA94-62CE-C132A861A5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F01017-ADF1-4404-92FB-B874094C14FE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171B381A-7306-9BBA-65DD-AA7E70907C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7425" cy="3598863"/>
          </a:xfrm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BBBFFB2B-D1B4-0921-090A-F061585438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793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D0D7276-2205-45B7-8AE0-86B2C8C1591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1024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24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1EB9DB1-5BD4-4C79-9E44-F350E2020C5B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36</a:t>
            </a:fld>
            <a:endParaRPr lang="en-US" altLang="en-US" sz="1300"/>
          </a:p>
        </p:txBody>
      </p:sp>
      <p:sp>
        <p:nvSpPr>
          <p:cNvPr id="1024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2063" y="722313"/>
            <a:ext cx="4797425" cy="3597275"/>
          </a:xfrm>
          <a:ln/>
        </p:spPr>
      </p:sp>
      <p:sp>
        <p:nvSpPr>
          <p:cNvPr id="1024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4559300"/>
            <a:ext cx="5368925" cy="4319588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2465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B1B3942-0871-4FC2-90A1-D50FFDCC5EE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10649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650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6CA5F69-E058-43D7-A6D4-29943BC19791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37</a:t>
            </a:fld>
            <a:endParaRPr lang="en-US" altLang="en-US" sz="1300"/>
          </a:p>
        </p:txBody>
      </p:sp>
      <p:sp>
        <p:nvSpPr>
          <p:cNvPr id="1065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65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90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BA8A47F-C026-4260-A047-CA7E501B1F4B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1044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44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C814009-AE59-4747-BC8B-769A928E9595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38</a:t>
            </a:fld>
            <a:endParaRPr lang="en-US" altLang="en-US" sz="1300"/>
          </a:p>
        </p:txBody>
      </p:sp>
      <p:sp>
        <p:nvSpPr>
          <p:cNvPr id="1044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44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6314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DE58C3F-4742-48F1-9EC9-6194FD831B6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1054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1054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058BD55-AB6B-463F-A841-14D9F7849E7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39</a:t>
            </a:fld>
            <a:endParaRPr lang="en-US" altLang="en-US" sz="1300"/>
          </a:p>
        </p:txBody>
      </p:sp>
      <p:sp>
        <p:nvSpPr>
          <p:cNvPr id="1054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1054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cs typeface="Arial" charset="0"/>
              </a:rPr>
              <a:t>Exercise: show</a:t>
            </a:r>
            <a:r>
              <a:rPr lang="en-US" altLang="en-US" baseline="0" dirty="0">
                <a:latin typeface="Arial" charset="0"/>
                <a:cs typeface="Arial" charset="0"/>
              </a:rPr>
              <a:t> how to compute </a:t>
            </a:r>
            <a:r>
              <a:rPr lang="en-US" altLang="en-US" baseline="0" dirty="0" err="1">
                <a:latin typeface="Arial" charset="0"/>
                <a:cs typeface="Arial" charset="0"/>
              </a:rPr>
              <a:t>Legenre</a:t>
            </a:r>
            <a:r>
              <a:rPr lang="en-US" altLang="en-US" baseline="0" dirty="0">
                <a:latin typeface="Arial" charset="0"/>
                <a:cs typeface="Arial" charset="0"/>
              </a:rPr>
              <a:t> of </a:t>
            </a:r>
            <a:r>
              <a:rPr lang="en-US" altLang="en-US" baseline="0" dirty="0" err="1">
                <a:latin typeface="Arial" charset="0"/>
                <a:cs typeface="Arial" charset="0"/>
              </a:rPr>
              <a:t>g^ab</a:t>
            </a:r>
            <a:r>
              <a:rPr lang="en-US" altLang="en-US" baseline="0" dirty="0">
                <a:latin typeface="Arial" charset="0"/>
                <a:cs typeface="Arial" charset="0"/>
              </a:rPr>
              <a:t> !</a:t>
            </a:r>
            <a:endParaRPr lang="he-IL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31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r>
              <a:rPr lang="en-US" altLang="he-IL" sz="1300"/>
              <a:t>10/30/11</a:t>
            </a:r>
          </a:p>
        </p:txBody>
      </p:sp>
      <p:sp>
        <p:nvSpPr>
          <p:cNvPr id="94211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algn="l" defTabSz="449263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Pct val="45000"/>
              <a:buFontTx/>
              <a:buNone/>
            </a:pPr>
            <a:fld id="{2117A42F-097C-4D32-9D97-9508A460FD9E}" type="slidenum">
              <a:rPr lang="he-IL" altLang="he-IL" sz="1300"/>
              <a:pPr>
                <a:spcBef>
                  <a:spcPct val="0"/>
                </a:spcBef>
                <a:buClrTx/>
                <a:buSzPct val="45000"/>
                <a:buFontTx/>
                <a:buNone/>
              </a:pPr>
              <a:t>40</a:t>
            </a:fld>
            <a:endParaRPr lang="en-US" altLang="he-IL" sz="1300"/>
          </a:p>
        </p:txBody>
      </p:sp>
      <p:sp>
        <p:nvSpPr>
          <p:cNvPr id="9421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8350"/>
            <a:ext cx="5111750" cy="38354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10557" y="4859334"/>
            <a:ext cx="5681363" cy="46055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869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115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5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434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6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34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F6D5BE3-8812-4830-983C-52CBDC640698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31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31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8D06FA4-DEFA-4D4A-BFA5-F47DFFEB5A17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931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31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953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954B161-4E40-43E9-BEB4-76517185896C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523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523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DCE302F-27A3-4EEB-AE30-DEECD84FE793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952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52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155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B5C4A4C-C9F8-4E8C-B5D2-78F129D08A59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42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42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9BE636E0-4133-4FB2-9CB5-5E968D7CE93F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942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ln/>
        </p:spPr>
      </p:sp>
      <p:sp>
        <p:nvSpPr>
          <p:cNvPr id="942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373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73A167A-AD45-4075-9572-64E91F480D56}" type="datetime1">
              <a:rPr lang="en-US" altLang="en-US" sz="1300" smtClean="0"/>
              <a:pPr eaLnBrk="1" hangingPunct="1">
                <a:spcBef>
                  <a:spcPct val="0"/>
                </a:spcBef>
              </a:pPr>
              <a:t>10/31/25</a:t>
            </a:fld>
            <a:endParaRPr lang="en-US" altLang="en-US" sz="1300"/>
          </a:p>
        </p:txBody>
      </p:sp>
      <p:sp>
        <p:nvSpPr>
          <p:cNvPr id="962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he-IL" altLang="en-US" sz="1300"/>
              <a:t>(c) Amir Herzberg, http://AmirHerzberg.com, Bar Ilan University</a:t>
            </a:r>
            <a:endParaRPr lang="en-US" altLang="en-US" sz="1300"/>
          </a:p>
        </p:txBody>
      </p:sp>
      <p:sp>
        <p:nvSpPr>
          <p:cNvPr id="962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0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531FE97-10DC-4AC7-AF84-19FE522A0944}" type="slidenum">
              <a:rPr lang="he-IL" altLang="en-US" sz="1300" smtClean="0"/>
              <a:pPr eaLnBrk="1" hangingPunct="1"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  <p:sp>
        <p:nvSpPr>
          <p:cNvPr id="962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19138"/>
            <a:ext cx="4802188" cy="3602037"/>
          </a:xfrm>
          <a:ln/>
        </p:spPr>
      </p:sp>
      <p:sp>
        <p:nvSpPr>
          <p:cNvPr id="962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2763"/>
          </a:xfrm>
          <a:noFill/>
        </p:spPr>
        <p:txBody>
          <a:bodyPr/>
          <a:lstStyle/>
          <a:p>
            <a:pPr eaLnBrk="1" hangingPunct="1"/>
            <a:endParaRPr lang="he-IL" alt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971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he-IL" altLang="en-US" noProof="0"/>
              <a:t>לחץ כדי לערוך סגנון כותרת של תבנית בסיס</a:t>
            </a:r>
            <a:endParaRPr lang="en-US" altLang="en-US" noProof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he-IL" altLang="en-US" noProof="0"/>
              <a:t>לחץ כדי לערוך סגנון כותרת משנה של תבנית בסיס</a:t>
            </a:r>
            <a:endParaRPr lang="en-US" altLang="en-US" noProof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6273C-1F2F-431C-BD1C-8546A1EE5701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2AF0-3F4E-4C7F-A3D1-E59385A618C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9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149350"/>
            <a:ext cx="8229600" cy="4981575"/>
          </a:xfrm>
        </p:spPr>
        <p:txBody>
          <a:bodyPr/>
          <a:lstStyle/>
          <a:p>
            <a:pPr lvl="0"/>
            <a:endParaRPr lang="he-IL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E378D-2C51-41A9-9CFC-B518BF0268F9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49DABF-7902-413D-B4B9-3F3633F3E25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493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F32241-6740-49EA-AE42-455120AF158B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© Amir Herzberg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09758C-9635-4B51-971E-0EBA745E228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676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8E4BCF4-ACCB-42FE-9068-25DD7B32E94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42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AF993E36-D7DC-4EAE-97D5-8D0CD735E1A1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806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FAF688C0-775F-4727-BDC6-365C769846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65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7013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149350"/>
            <a:ext cx="4038600" cy="4979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94A5E57B-8864-4F68-9F00-092100761D84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63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14CB7F25-5BB5-4D84-A713-C6B8AF56BF50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522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8AC0CD59-7922-40CE-A470-B7D573D589C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5922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1A363CA-987E-4BCA-88A5-ED014D857E99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6352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B1FF9E2F-8C49-4D69-B565-53926EE196FB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956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9AF81-86C8-42BE-9FE7-8344B2A8D9CC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8934D-7EC5-4767-94BA-6AA41C7401E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100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06B4984E-2D6C-45C7-B7A6-054D37A7CACA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78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553F64D2-7030-40C4-8513-3AC3DD7763BD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091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938" y="277813"/>
            <a:ext cx="20732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938" y="277813"/>
            <a:ext cx="6070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457200" y="6243638"/>
            <a:ext cx="2132013" cy="45561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he-IL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11/13/11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C7A492BA-B527-4592-AF54-CA5EB233B8E7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54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0A02-5BF8-49EE-ACB8-4FCBBE7AAC2D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7237-B055-4510-921E-0537365C473F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9350"/>
            <a:ext cx="4038600" cy="4981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26DCD2-7BB4-46F5-8D0E-79586276701E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31635-4FA1-4FE9-9842-F993DD48D53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18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71FFC-C336-4731-B7DB-BD9DFC5634B0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96C21-4B9F-4129-9CE0-7BA49FFB824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88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1DA6C-CB3E-4F55-BF7C-F65BC845CBC9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BC885-442D-4533-A036-89E169523CA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A66FA-166B-454F-AF3E-C6BD5A86277D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A6FC6-FE3D-4F44-AA45-B28E60E0E1E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262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FC622C-CAF7-43CD-8B73-AFAE8D85458C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04E54-6371-4D36-BCD1-5A684FF0EC6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715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e-I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84D76-0910-4B1A-A748-C610C65F09D1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BE311-231C-44B9-8789-693B6D40C0E9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86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7862" cy="77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סגנון כותרת של תבנית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9600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e-IL" altLang="en-US"/>
              <a:t>לחץ כדי לערוך סגנונות טקסט של תבנית בסיס</a:t>
            </a:r>
            <a:endParaRPr lang="en-US" altLang="en-US"/>
          </a:p>
          <a:p>
            <a:pPr lvl="1"/>
            <a:r>
              <a:rPr lang="he-IL" altLang="en-US"/>
              <a:t>רמה שנייה</a:t>
            </a:r>
            <a:endParaRPr lang="en-US" altLang="en-US"/>
          </a:p>
          <a:p>
            <a:pPr lvl="2"/>
            <a:r>
              <a:rPr lang="he-IL" altLang="en-US"/>
              <a:t>רמה שלישית</a:t>
            </a:r>
            <a:endParaRPr lang="en-US" altLang="en-US"/>
          </a:p>
          <a:p>
            <a:pPr lvl="3"/>
            <a:r>
              <a:rPr lang="he-IL" altLang="en-US"/>
              <a:t>רמה רביעית</a:t>
            </a:r>
            <a:endParaRPr lang="en-US" altLang="en-US"/>
          </a:p>
          <a:p>
            <a:pPr lvl="4"/>
            <a:r>
              <a:rPr lang="he-IL" altLang="en-US"/>
              <a:t>רמה חמישית</a:t>
            </a:r>
            <a:endParaRPr lang="en-US" alt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32D4F0DF-62AB-489C-ADD9-BC5D8394659D}" type="datetime1">
              <a:rPr lang="en-US"/>
              <a:pPr>
                <a:defRPr/>
              </a:pPr>
              <a:t>10/31/25</a:t>
            </a:fld>
            <a:endParaRPr lang="en-US" alt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he-IL" altLang="en-US"/>
              <a:t>http://AmirHerzberg.com</a:t>
            </a:r>
            <a:endParaRPr lang="en-US" altLang="en-US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j-lt"/>
                <a:cs typeface="Arial" pitchFamily="34" charset="0"/>
              </a:defRPr>
            </a:lvl1pPr>
          </a:lstStyle>
          <a:p>
            <a:pPr>
              <a:defRPr/>
            </a:pPr>
            <a:fld id="{50696B61-880C-40B0-92F8-D00C8B9FE61D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2" r:id="rId10"/>
    <p:sldLayoutId id="2147483733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8938" y="277813"/>
            <a:ext cx="8296275" cy="7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9350"/>
            <a:ext cx="8228013" cy="497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8400"/>
            <a:ext cx="28940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Amir Herzberg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3638"/>
            <a:ext cx="2132013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38E50F55-35D0-4DBE-BE4F-AE49F1F9CF65}" type="slidenum">
              <a:rPr kumimoji="0" lang="en-US" altLang="he-IL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‹#›</a:t>
            </a:fld>
            <a:endParaRPr kumimoji="0" lang="en-US" altLang="he-I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1" name="Freeform 6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7 h 1000"/>
              <a:gd name="T2" fmla="*/ 0 w 1000"/>
              <a:gd name="T3" fmla="*/ 0 h 1000"/>
              <a:gd name="T4" fmla="*/ 2147483647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57200" y="6172200"/>
            <a:ext cx="8229600" cy="1588"/>
          </a:xfrm>
          <a:prstGeom prst="line">
            <a:avLst/>
          </a:prstGeom>
          <a:noFill/>
          <a:ln w="19080">
            <a:solidFill>
              <a:srgbClr val="CC99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endParaRPr kumimoji="0" lang="he-I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1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5pPr>
      <a:lvl6pPr marL="25146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6pPr>
      <a:lvl7pPr marL="29718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7pPr>
      <a:lvl8pPr marL="34290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8pPr>
      <a:lvl9pPr marL="3886200" indent="-228600" algn="l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200">
          <a:solidFill>
            <a:srgbClr val="006633"/>
          </a:solidFill>
          <a:latin typeface="Garamond" pitchFamily="18" charset="0"/>
          <a:cs typeface="Arial" pitchFamily="34" charset="0"/>
        </a:defRPr>
      </a:lvl9pPr>
    </p:titleStyle>
    <p:bodyStyle>
      <a:lvl1pPr marL="457200" indent="-457200" algn="l" defTabSz="457200" rtl="0" eaLnBrk="0" fontAlgn="base" hangingPunct="0">
        <a:spcBef>
          <a:spcPts val="7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14400" indent="-457200" algn="l" defTabSz="457200" rtl="0" eaLnBrk="0" fontAlgn="base" hangingPunct="0">
        <a:spcBef>
          <a:spcPts val="6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600">
          <a:solidFill>
            <a:srgbClr val="000000"/>
          </a:solidFill>
          <a:latin typeface="+mn-lt"/>
          <a:cs typeface="+mn-cs"/>
        </a:defRPr>
      </a:lvl2pPr>
      <a:lvl3pPr marL="1257300" indent="-342900" algn="l" defTabSz="457200" rtl="0" eaLnBrk="0" fontAlgn="base" hangingPunct="0">
        <a:spcBef>
          <a:spcPts val="55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200">
          <a:solidFill>
            <a:srgbClr val="000000"/>
          </a:solidFill>
          <a:latin typeface="+mn-lt"/>
          <a:cs typeface="+mn-cs"/>
        </a:defRPr>
      </a:lvl3pPr>
      <a:lvl4pPr marL="17145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4pPr>
      <a:lvl5pPr marL="2171700" indent="-3429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Wingdings" panose="05000000000000000000" pitchFamily="2" charset="2"/>
        <a:buChar char="q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7" Type="http://schemas.openxmlformats.org/officeDocument/2006/relationships/image" Target="../media/image26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250.png"/><Relationship Id="rId4" Type="http://schemas.openxmlformats.org/officeDocument/2006/relationships/customXml" Target="../ink/ink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0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3254375"/>
          </a:xfrm>
        </p:spPr>
        <p:txBody>
          <a:bodyPr/>
          <a:lstStyle/>
          <a:p>
            <a:pPr algn="ctr"/>
            <a:r>
              <a:rPr lang="en-US" altLang="en-US" sz="2800" dirty="0"/>
              <a:t>CSE 3400/CSE 5850 - Introduction to Cryptography and Cybersecurity </a:t>
            </a:r>
            <a:br>
              <a:rPr lang="en-US" altLang="en-US" sz="2800" dirty="0"/>
            </a:br>
            <a:r>
              <a:rPr lang="en-US" altLang="en-US" sz="2800" dirty="0"/>
              <a:t>/ Introduction to Cybersecurity</a:t>
            </a:r>
            <a:br>
              <a:rPr lang="en-US" altLang="en-US" sz="2800" dirty="0"/>
            </a:br>
            <a:br>
              <a:rPr lang="en-US" altLang="en-US" sz="4000" dirty="0"/>
            </a:br>
            <a:r>
              <a:rPr lang="en-US" altLang="en-US" sz="4000" dirty="0"/>
              <a:t>Lecture 10</a:t>
            </a:r>
            <a:br>
              <a:rPr lang="en-US" altLang="en-US" sz="4000" dirty="0"/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Public Key Cryptography– Part I</a:t>
            </a:r>
            <a:br>
              <a:rPr 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600" dirty="0"/>
          </a:p>
        </p:txBody>
      </p:sp>
      <p:sp>
        <p:nvSpPr>
          <p:cNvPr id="2052" name="Rectangle 7"/>
          <p:cNvSpPr>
            <a:spLocks noGrp="1" noChangeArrowheads="1"/>
          </p:cNvSpPr>
          <p:nvPr>
            <p:ph type="subTitle" idx="4294967295"/>
          </p:nvPr>
        </p:nvSpPr>
        <p:spPr>
          <a:xfrm>
            <a:off x="0" y="3940175"/>
            <a:ext cx="9144000" cy="6000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/>
              <a:t>Ghada</a:t>
            </a:r>
            <a:r>
              <a:rPr lang="en-US" sz="2800" dirty="0"/>
              <a:t> </a:t>
            </a:r>
            <a:r>
              <a:rPr lang="en-US" sz="2800" dirty="0" err="1"/>
              <a:t>Almashaqbeh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</a:rPr>
              <a:t>UConn</a:t>
            </a:r>
            <a:endParaRPr lang="en-US" sz="2000" dirty="0">
              <a:solidFill>
                <a:srgbClr val="0070C0"/>
              </a:solidFill>
            </a:endParaRPr>
          </a:p>
          <a:p>
            <a:pPr algn="ctr"/>
            <a:endParaRPr lang="en-US" sz="2800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870FB93-3BDE-3443-B461-0B38FC66C9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0413" y="5382324"/>
            <a:ext cx="7012379" cy="83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>
              <a:spcBef>
                <a:spcPts val="750"/>
              </a:spcBef>
              <a:spcAft>
                <a:spcPct val="0"/>
              </a:spcAft>
              <a:buNone/>
              <a:tabLst>
                <a:tab pos="341313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 lang="en-US" sz="2400">
                <a:solidFill>
                  <a:srgbClr val="000000"/>
                </a:solidFill>
                <a:latin typeface="Arial" pitchFamily="34"/>
                <a:cs typeface="Arial" pitchFamily="34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hangingPunct="1"/>
            <a:r>
              <a:rPr lang="en-US" sz="1800" kern="0" dirty="0"/>
              <a:t>Adapted from the textbook slides</a:t>
            </a:r>
            <a:endParaRPr lang="en-US" sz="1800" kern="0" dirty="0">
              <a:solidFill>
                <a:srgbClr val="0070C0"/>
              </a:solidFill>
            </a:endParaRPr>
          </a:p>
          <a:p>
            <a:pPr defTabSz="914400" hangingPunct="1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911473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6199-3098-49A6-AC51-EF0A2023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Price of PKC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3EFE5-97FB-4EE5-9E7F-86A3D5F6B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Assumptions</a:t>
            </a:r>
          </a:p>
          <a:p>
            <a:pPr lvl="1"/>
            <a:r>
              <a:rPr lang="en-US" sz="2400" dirty="0"/>
              <a:t>Applied PKC algorithms are based on a small number of specific computational assumptions</a:t>
            </a:r>
          </a:p>
          <a:p>
            <a:pPr lvl="2"/>
            <a:r>
              <a:rPr lang="en-US" sz="2400" dirty="0"/>
              <a:t>Mainly: hardness of factoring and discrete-log</a:t>
            </a:r>
          </a:p>
          <a:p>
            <a:pPr lvl="2"/>
            <a:r>
              <a:rPr lang="en-US" sz="2400" dirty="0"/>
              <a:t>Both may fail against quantum computers</a:t>
            </a:r>
          </a:p>
          <a:p>
            <a:r>
              <a:rPr lang="en-US" sz="2400" dirty="0"/>
              <a:t>Overhead</a:t>
            </a:r>
          </a:p>
          <a:p>
            <a:pPr lvl="1"/>
            <a:r>
              <a:rPr lang="en-US" sz="2400" dirty="0"/>
              <a:t>Computational </a:t>
            </a:r>
          </a:p>
          <a:p>
            <a:pPr lvl="1"/>
            <a:r>
              <a:rPr lang="en-US" sz="2400" dirty="0"/>
              <a:t>Key length</a:t>
            </a:r>
          </a:p>
          <a:p>
            <a:pPr lvl="1"/>
            <a:r>
              <a:rPr lang="en-US" sz="2400" dirty="0"/>
              <a:t>Output length (e.g., ciphertext or signature)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A99E4-C5AC-4D50-B1B2-DA8C9A177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894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CAC63B-687D-4859-BF39-72D4E45566BA}" type="slidenum">
              <a:rPr lang="he-IL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858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 is harder</a:t>
            </a:r>
            <a:r>
              <a:rPr lang="en-US" altLang="en-US" dirty="0">
                <a:latin typeface="Tahoma" pitchFamily="34" charset="0"/>
              </a:rPr>
              <a:t>… </a:t>
            </a:r>
            <a:endParaRPr lang="en-US" altLang="en-US" dirty="0"/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9075" y="1106488"/>
            <a:ext cx="5383213" cy="4719637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Requires related public, private keys</a:t>
            </a:r>
          </a:p>
          <a:p>
            <a:pPr marL="742950" lvl="1" indent="-285750" eaLnBrk="1" hangingPunct="1"/>
            <a:r>
              <a:rPr lang="en-US" altLang="en-US" sz="2000" dirty="0"/>
              <a:t>Usually we say a keypair (pk, </a:t>
            </a:r>
            <a:r>
              <a:rPr lang="en-US" altLang="en-US" sz="2000" dirty="0" err="1"/>
              <a:t>sk</a:t>
            </a:r>
            <a:r>
              <a:rPr lang="en-US" altLang="en-US" sz="2000" dirty="0"/>
              <a:t>)</a:t>
            </a:r>
          </a:p>
          <a:p>
            <a:pPr marL="742950" lvl="1" indent="-285750" eaLnBrk="1" hangingPunct="1"/>
            <a:r>
              <a:rPr lang="en-US" altLang="en-US" sz="2000" dirty="0"/>
              <a:t>Public key does not expose private key</a:t>
            </a:r>
          </a:p>
          <a:p>
            <a:pPr eaLnBrk="1" hangingPunct="1"/>
            <a:r>
              <a:rPr lang="en-US" altLang="en-US" sz="2200" dirty="0"/>
              <a:t>Substantial overhead</a:t>
            </a:r>
          </a:p>
          <a:p>
            <a:pPr marL="742950" lvl="1" indent="-285750" eaLnBrk="1" hangingPunct="1"/>
            <a:r>
              <a:rPr lang="en-US" altLang="en-US" sz="2000" dirty="0"/>
              <a:t>Successful cryptanalytic shortcuts </a:t>
            </a:r>
            <a:r>
              <a:rPr lang="en-US" altLang="en-US" sz="2000" dirty="0">
                <a:sym typeface="Wingdings" pitchFamily="2" charset="2"/>
              </a:rPr>
              <a:t> need long keys </a:t>
            </a:r>
          </a:p>
          <a:p>
            <a:pPr marL="742950" lvl="1" indent="-285750" eaLnBrk="1" hangingPunct="1"/>
            <a:r>
              <a:rPr lang="en-US" altLang="en-US" sz="2000" dirty="0"/>
              <a:t>Elliptic Curves (EC) may allow shorter keys (almost no shortcuts found)</a:t>
            </a:r>
          </a:p>
          <a:p>
            <a:pPr marL="742950" lvl="1" indent="-285750" eaLnBrk="1" hangingPunct="1"/>
            <a:r>
              <a:rPr lang="en-US" altLang="en-US" sz="2000" dirty="0"/>
              <a:t>Complex computations, e.g., complex (slow) key generation</a:t>
            </a:r>
          </a:p>
        </p:txBody>
      </p:sp>
      <p:graphicFrame>
        <p:nvGraphicFramePr>
          <p:cNvPr id="1125421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935449"/>
              </p:ext>
            </p:extLst>
          </p:nvPr>
        </p:nvGraphicFramePr>
        <p:xfrm>
          <a:off x="5521325" y="1613310"/>
          <a:ext cx="3403600" cy="2611120"/>
        </p:xfrm>
        <a:graphic>
          <a:graphicData uri="http://schemas.openxmlformats.org/drawingml/2006/table">
            <a:tbl>
              <a:tblPr/>
              <a:tblGrid>
                <a:gridCol w="995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06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38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[LV02]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Required key size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Year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AES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RSA, DH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ECIES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1369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1881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2493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2040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191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210" name="Text Box 44"/>
          <p:cNvSpPr txBox="1">
            <a:spLocks noChangeArrowheads="1"/>
          </p:cNvSpPr>
          <p:nvPr/>
        </p:nvSpPr>
        <p:spPr bwMode="auto">
          <a:xfrm>
            <a:off x="363795" y="4918184"/>
            <a:ext cx="8323005" cy="1169551"/>
          </a:xfrm>
          <a:prstGeom prst="rect">
            <a:avLst/>
          </a:prstGeom>
          <a:noFill/>
          <a:ln w="28575">
            <a:solidFill>
              <a:srgbClr val="FFCC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For the table: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The year indicates until when confidentiality to be preserved.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AES: A symmetric encryption scheme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RSA and DH: encryption schemes based on factoring and discrete log hardness problems</a:t>
            </a:r>
          </a:p>
          <a:p>
            <a:pPr marL="285750" indent="-285750">
              <a:spcBef>
                <a:spcPct val="0"/>
              </a:spcBef>
              <a:buClrTx/>
              <a:buSzTx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ECIES: </a:t>
            </a:r>
            <a:r>
              <a:rPr lang="en-US" sz="1400" dirty="0">
                <a:latin typeface="Tahoma" pitchFamily="34" charset="0"/>
                <a:cs typeface="Times New Roman" pitchFamily="18" charset="0"/>
              </a:rPr>
              <a:t>Elliptic Curve Integrated Encryption Scheme</a:t>
            </a:r>
          </a:p>
        </p:txBody>
      </p:sp>
      <p:sp>
        <p:nvSpPr>
          <p:cNvPr id="2" name="Text Box 44">
            <a:extLst>
              <a:ext uri="{FF2B5EF4-FFF2-40B4-BE49-F238E27FC236}">
                <a16:creationId xmlns:a16="http://schemas.microsoft.com/office/drawing/2014/main" id="{CC7F9C93-9F9D-0E35-6D80-60A3860D8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6007" y="1243978"/>
            <a:ext cx="329423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ahoma" pitchFamily="34" charset="0"/>
                <a:cs typeface="Times New Roman" pitchFamily="18" charset="0"/>
              </a:rPr>
              <a:t>Commercial-grade security from [LV02]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Tahoma" pitchFamily="34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CC95A-2DB2-4BDC-8AC1-888AF03D1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43EE-03A8-46A0-A0BD-AABBBAB2D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460658" cy="4981575"/>
          </a:xfrm>
        </p:spPr>
        <p:txBody>
          <a:bodyPr/>
          <a:lstStyle/>
          <a:p>
            <a:r>
              <a:rPr lang="en-US" sz="2400" dirty="0"/>
              <a:t>Minimize the use of PKC</a:t>
            </a:r>
          </a:p>
          <a:p>
            <a:r>
              <a:rPr lang="en-US" sz="2400" dirty="0"/>
              <a:t>In particular: as possible, apply PKC only to </a:t>
            </a:r>
            <a:r>
              <a:rPr lang="en-US" sz="2400" b="1" i="1" dirty="0">
                <a:solidFill>
                  <a:srgbClr val="FF00FF"/>
                </a:solidFill>
              </a:rPr>
              <a:t>short inputs</a:t>
            </a:r>
          </a:p>
          <a:p>
            <a:r>
              <a:rPr lang="en-US" sz="2400" dirty="0"/>
              <a:t>How??</a:t>
            </a:r>
          </a:p>
          <a:p>
            <a:pPr lvl="1"/>
            <a:r>
              <a:rPr lang="en-US" sz="2400" dirty="0"/>
              <a:t>For signatures:</a:t>
            </a:r>
          </a:p>
          <a:p>
            <a:pPr lvl="2"/>
            <a:r>
              <a:rPr lang="en-US" sz="2400" b="1" dirty="0"/>
              <a:t>Hash-then-sign</a:t>
            </a:r>
          </a:p>
          <a:p>
            <a:pPr lvl="1"/>
            <a:r>
              <a:rPr lang="en-US" sz="2400" dirty="0"/>
              <a:t>For public-key encryption: </a:t>
            </a:r>
          </a:p>
          <a:p>
            <a:pPr lvl="2"/>
            <a:r>
              <a:rPr lang="en-US" sz="2400" b="1" dirty="0"/>
              <a:t>Hybrid encryption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1119B-1B80-41B4-BE6B-B808FC6E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95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9" name="Rectangle 1"/>
          <p:cNvSpPr>
            <a:spLocks noChangeArrowheads="1"/>
          </p:cNvSpPr>
          <p:nvPr/>
        </p:nvSpPr>
        <p:spPr bwMode="auto">
          <a:xfrm>
            <a:off x="6324412" y="3722608"/>
            <a:ext cx="1905000" cy="23050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0" name="Rectangle 2"/>
          <p:cNvSpPr>
            <a:spLocks noChangeArrowheads="1"/>
          </p:cNvSpPr>
          <p:nvPr/>
        </p:nvSpPr>
        <p:spPr bwMode="auto">
          <a:xfrm>
            <a:off x="785939" y="3798808"/>
            <a:ext cx="4705350" cy="2228850"/>
          </a:xfrm>
          <a:prstGeom prst="rect">
            <a:avLst/>
          </a:prstGeom>
          <a:solidFill>
            <a:srgbClr val="CC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e-IL" altLang="he-IL"/>
          </a:p>
        </p:txBody>
      </p:sp>
      <p:sp>
        <p:nvSpPr>
          <p:cNvPr id="126981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388938" y="277813"/>
            <a:ext cx="8297862" cy="7794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altLang="he-IL" dirty="0"/>
              <a:t>Hybrid Encryption</a:t>
            </a:r>
          </a:p>
        </p:txBody>
      </p:sp>
      <p:sp>
        <p:nvSpPr>
          <p:cNvPr id="126982" name="Rectangle 4"/>
          <p:cNvSpPr>
            <a:spLocks noGrp="1" noChangeArrowheads="1"/>
          </p:cNvSpPr>
          <p:nvPr>
            <p:ph type="body" idx="4294967295"/>
          </p:nvPr>
        </p:nvSpPr>
        <p:spPr>
          <a:xfrm>
            <a:off x="279137" y="1106149"/>
            <a:ext cx="8334375" cy="2241471"/>
          </a:xfrm>
        </p:spPr>
        <p:txBody>
          <a:bodyPr/>
          <a:lstStyle/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Challenge: public key cryptosystems are slow</a:t>
            </a:r>
          </a:p>
          <a:p>
            <a:pPr marL="336550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400" dirty="0"/>
              <a:t>Hybrid encryption: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Use a shared key encryption scheme to encrypt all messages.</a:t>
            </a:r>
          </a:p>
          <a:p>
            <a:pPr marL="663575" lvl="1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SzPct val="65000"/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But use a public key encryption scheme to exchange the shared key.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Alice generates </a:t>
            </a:r>
            <a:r>
              <a:rPr lang="en-US" altLang="he-IL" sz="2000" i="1" dirty="0"/>
              <a:t>k</a:t>
            </a:r>
            <a:r>
              <a:rPr lang="en-US" altLang="he-IL" sz="2000" dirty="0"/>
              <a:t>, encrypts it under Bob’s public key and sends the ciphertext </a:t>
            </a:r>
            <a:r>
              <a:rPr lang="en-US" altLang="he-IL" sz="2000" i="1" dirty="0"/>
              <a:t>c</a:t>
            </a:r>
            <a:r>
              <a:rPr lang="en-US" altLang="he-IL" sz="2000" i="1" baseline="-25000" dirty="0"/>
              <a:t>k</a:t>
            </a:r>
            <a:r>
              <a:rPr lang="en-US" altLang="he-IL" sz="2000" dirty="0"/>
              <a:t> to Bob.</a:t>
            </a:r>
          </a:p>
          <a:p>
            <a:pPr marL="1016000" lvl="2" indent="-336550" eaLnBrk="1" hangingPunct="1">
              <a:lnSpc>
                <a:spcPct val="80000"/>
              </a:lnSpc>
              <a:spcBef>
                <a:spcPts val="500"/>
              </a:spcBef>
              <a:buClr>
                <a:srgbClr val="CC9900"/>
              </a:buClr>
              <a:buFont typeface="Wingdings" panose="05000000000000000000" pitchFamily="2" charset="2"/>
              <a:buChar char=""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r>
              <a:rPr lang="en-US" altLang="he-IL" sz="2000" dirty="0"/>
              <a:t>Bob can decrypt and recover </a:t>
            </a:r>
            <a:r>
              <a:rPr lang="en-US" altLang="he-IL" sz="2000" i="1" dirty="0"/>
              <a:t>k, </a:t>
            </a:r>
            <a:r>
              <a:rPr lang="en-US" altLang="he-IL" sz="2000" dirty="0"/>
              <a:t>and then use </a:t>
            </a:r>
            <a:r>
              <a:rPr lang="en-US" altLang="he-IL" sz="2000" i="1" dirty="0"/>
              <a:t>k </a:t>
            </a:r>
            <a:r>
              <a:rPr lang="en-US" altLang="he-IL" sz="2000" dirty="0"/>
              <a:t>to decrypt </a:t>
            </a:r>
            <a:r>
              <a:rPr lang="en-US" altLang="he-IL" sz="2000" i="1" dirty="0" err="1"/>
              <a:t>c</a:t>
            </a:r>
            <a:r>
              <a:rPr lang="en-US" altLang="he-IL" sz="2000" i="1" baseline="-25000" dirty="0" err="1"/>
              <a:t>M</a:t>
            </a:r>
            <a:r>
              <a:rPr lang="en-US" altLang="he-IL" sz="2000" i="1" dirty="0" err="1"/>
              <a:t>.</a:t>
            </a:r>
            <a:endParaRPr lang="en-US" altLang="he-IL" sz="2000" dirty="0"/>
          </a:p>
          <a:p>
            <a:pPr marL="336550" indent="-336550" eaLnBrk="1" hangingPunct="1">
              <a:lnSpc>
                <a:spcPct val="80000"/>
              </a:lnSpc>
              <a:spcBef>
                <a:spcPts val="475"/>
              </a:spcBef>
              <a:buClrTx/>
              <a:buSzPct val="65000"/>
              <a:buFontTx/>
              <a:buNone/>
              <a:tabLst>
                <a:tab pos="336550" algn="l"/>
                <a:tab pos="441325" algn="l"/>
                <a:tab pos="890588" algn="l"/>
                <a:tab pos="1339850" algn="l"/>
                <a:tab pos="1789113" algn="l"/>
                <a:tab pos="2238375" algn="l"/>
                <a:tab pos="2687638" algn="l"/>
                <a:tab pos="3136900" algn="l"/>
                <a:tab pos="3586163" algn="l"/>
                <a:tab pos="4035425" algn="l"/>
                <a:tab pos="4484688" algn="l"/>
                <a:tab pos="4933950" algn="l"/>
                <a:tab pos="5383213" algn="l"/>
                <a:tab pos="5832475" algn="l"/>
                <a:tab pos="6281738" algn="l"/>
                <a:tab pos="6731000" algn="l"/>
                <a:tab pos="7180263" algn="l"/>
                <a:tab pos="7629525" algn="l"/>
                <a:tab pos="8078788" algn="l"/>
                <a:tab pos="8528050" algn="l"/>
                <a:tab pos="8977313" algn="l"/>
              </a:tabLst>
            </a:pPr>
            <a:endParaRPr lang="en-US" altLang="he-IL" sz="2400" dirty="0"/>
          </a:p>
        </p:txBody>
      </p:sp>
      <p:sp>
        <p:nvSpPr>
          <p:cNvPr id="126983" name="Rectangle 5"/>
          <p:cNvSpPr>
            <a:spLocks noChangeArrowheads="1"/>
          </p:cNvSpPr>
          <p:nvPr/>
        </p:nvSpPr>
        <p:spPr bwMode="auto">
          <a:xfrm>
            <a:off x="966914" y="4484608"/>
            <a:ext cx="1924050" cy="447675"/>
          </a:xfrm>
          <a:prstGeom prst="rect">
            <a:avLst/>
          </a:prstGeom>
          <a:solidFill>
            <a:srgbClr val="FFFFCC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en-US" altLang="he-IL" sz="1800" i="1" dirty="0">
                <a:latin typeface="Wingdings" panose="05000000000000000000" pitchFamily="2" charset="2"/>
                <a:cs typeface="Times New Roman" panose="02020603050405020304" pitchFamily="18" charset="0"/>
              </a:rPr>
              <a:t>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en-US" altLang="he-IL" sz="18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he-IL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84" name="Rectangle 6"/>
              <p:cNvSpPr>
                <a:spLocks noChangeArrowheads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 smtClean="0">
                        <a:solidFill>
                          <a:srgbClr val="FF0000"/>
                        </a:solidFill>
                      </a:rPr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 smtClean="0">
                        <a:solidFill>
                          <a:srgbClr val="FF0000"/>
                        </a:solidFill>
                      </a:rPr>
                      <m:t>k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(k)</a:t>
                </a:r>
              </a:p>
            </p:txBody>
          </p:sp>
        </mc:Choice>
        <mc:Fallback xmlns="">
          <p:sp>
            <p:nvSpPr>
              <p:cNvPr id="126984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98927" y="4502071"/>
                <a:ext cx="1924050" cy="447675"/>
              </a:xfrm>
              <a:prstGeom prst="rect">
                <a:avLst/>
              </a:prstGeom>
              <a:blipFill>
                <a:blip r:embed="rId3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85" name="Rectangle 7"/>
              <p:cNvSpPr>
                <a:spLocks noChangeArrowheads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SKE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(m)</a:t>
                </a:r>
              </a:p>
            </p:txBody>
          </p:sp>
        </mc:Choice>
        <mc:Fallback xmlns="">
          <p:sp>
            <p:nvSpPr>
              <p:cNvPr id="126985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36902" y="5168821"/>
                <a:ext cx="1924050" cy="447675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86" name="Text Box 8"/>
          <p:cNvSpPr txBox="1">
            <a:spLocks noChangeArrowheads="1"/>
          </p:cNvSpPr>
          <p:nvPr/>
        </p:nvSpPr>
        <p:spPr bwMode="auto">
          <a:xfrm>
            <a:off x="2363119" y="3878183"/>
            <a:ext cx="1255713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Encryption</a:t>
            </a:r>
          </a:p>
        </p:txBody>
      </p:sp>
      <p:sp>
        <p:nvSpPr>
          <p:cNvPr id="126989" name="Line 11"/>
          <p:cNvSpPr>
            <a:spLocks noChangeShapeType="1"/>
          </p:cNvSpPr>
          <p:nvPr/>
        </p:nvSpPr>
        <p:spPr bwMode="auto">
          <a:xfrm>
            <a:off x="700214" y="5408533"/>
            <a:ext cx="14382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0" name="Text Box 12"/>
          <p:cNvSpPr txBox="1">
            <a:spLocks noChangeArrowheads="1"/>
          </p:cNvSpPr>
          <p:nvPr/>
        </p:nvSpPr>
        <p:spPr bwMode="auto">
          <a:xfrm>
            <a:off x="105970" y="5051345"/>
            <a:ext cx="1130736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Plaintext </a:t>
            </a: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sp>
        <p:nvSpPr>
          <p:cNvPr id="126991" name="Line 13"/>
          <p:cNvSpPr>
            <a:spLocks noChangeShapeType="1"/>
          </p:cNvSpPr>
          <p:nvPr/>
        </p:nvSpPr>
        <p:spPr bwMode="auto">
          <a:xfrm>
            <a:off x="2652839" y="4932283"/>
            <a:ext cx="1588" cy="2381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2" name="Line 14"/>
          <p:cNvSpPr>
            <a:spLocks noChangeShapeType="1"/>
          </p:cNvSpPr>
          <p:nvPr/>
        </p:nvSpPr>
        <p:spPr bwMode="auto">
          <a:xfrm>
            <a:off x="2900489" y="4694158"/>
            <a:ext cx="1809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3" name="Line 15"/>
          <p:cNvSpPr>
            <a:spLocks noChangeShapeType="1"/>
          </p:cNvSpPr>
          <p:nvPr/>
        </p:nvSpPr>
        <p:spPr bwMode="auto">
          <a:xfrm>
            <a:off x="5015039" y="4713208"/>
            <a:ext cx="153352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6994" name="Text Box 16"/>
          <p:cNvSpPr txBox="1">
            <a:spLocks noChangeArrowheads="1"/>
          </p:cNvSpPr>
          <p:nvPr/>
        </p:nvSpPr>
        <p:spPr bwMode="auto">
          <a:xfrm>
            <a:off x="6631114" y="3862308"/>
            <a:ext cx="126682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/>
              <a:t>Decryption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5" name="Rectangle 17"/>
              <p:cNvSpPr>
                <a:spLocks noChangeArrowheads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 algn="ctr">
                  <a:spcBef>
                    <a:spcPct val="0"/>
                  </a:spcBef>
                  <a:buClrTx/>
                </a:pP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Wingdings" panose="05000000000000000000" pitchFamily="2" charset="2"/>
                    <a:cs typeface="Times New Roman" panose="02020603050405020304" pitchFamily="18" charset="0"/>
                  </a:rPr>
                  <a:t>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2000" i="1" dirty="0"/>
                      <m:t>c</m:t>
                    </m:r>
                    <m:r>
                      <m:rPr>
                        <m:nor/>
                      </m:rPr>
                      <a:rPr lang="en-US" altLang="he-IL" sz="2000" i="1" baseline="-25000" dirty="0"/>
                      <m:t>k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5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54914" y="4500483"/>
                <a:ext cx="1571625" cy="447675"/>
              </a:xfrm>
              <a:prstGeom prst="rect">
                <a:avLst/>
              </a:prstGeom>
              <a:blipFill>
                <a:blip r:embed="rId5"/>
                <a:stretch>
                  <a:fillRect b="-10526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996" name="Rectangle 18"/>
              <p:cNvSpPr>
                <a:spLocks noChangeArrowheads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solidFill>
                <a:srgbClr val="FFFFCC"/>
              </a:solid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he-IL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SKD</a:t>
                </a:r>
                <a:r>
                  <a:rPr lang="en-US" altLang="he-IL" sz="1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he-IL" sz="1800" i="1" dirty="0"/>
                      <m:t>c</m:t>
                    </m:r>
                    <m:r>
                      <m:rPr>
                        <m:nor/>
                      </m:rPr>
                      <a:rPr lang="en-US" altLang="he-IL" sz="1800" i="1" baseline="-25000" dirty="0"/>
                      <m:t>M</m:t>
                    </m:r>
                  </m:oMath>
                </a14:m>
                <a:r>
                  <a:rPr lang="en-US" altLang="he-IL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126996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34277" y="5260896"/>
                <a:ext cx="1571625" cy="447675"/>
              </a:xfrm>
              <a:prstGeom prst="rect">
                <a:avLst/>
              </a:prstGeom>
              <a:blipFill>
                <a:blip r:embed="rId6"/>
                <a:stretch>
                  <a:fillRect b="-10811"/>
                </a:stretch>
              </a:blipFill>
              <a:ln w="936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997" name="Line 19"/>
          <p:cNvSpPr>
            <a:spLocks noChangeShapeType="1"/>
          </p:cNvSpPr>
          <p:nvPr/>
        </p:nvSpPr>
        <p:spPr bwMode="auto">
          <a:xfrm>
            <a:off x="4043489" y="5389483"/>
            <a:ext cx="24765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998" name="Text Box 20"/>
              <p:cNvSpPr txBox="1">
                <a:spLocks noChangeArrowheads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marL="0" lvl="1">
                  <a:spcBef>
                    <a:spcPct val="0"/>
                  </a:spcBef>
                  <a:buClr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2000" i="1" dirty="0" smtClean="0">
                          <a:solidFill>
                            <a:srgbClr val="FF0000"/>
                          </a:solidFill>
                        </a:rPr>
                        <m:t>c</m:t>
                      </m:r>
                      <m:r>
                        <m:rPr>
                          <m:nor/>
                        </m:rPr>
                        <a:rPr lang="en-US" altLang="he-IL" sz="2000" i="1" baseline="-25000" dirty="0" smtClean="0">
                          <a:solidFill>
                            <a:srgbClr val="FF0000"/>
                          </a:solidFill>
                        </a:rPr>
                        <m:t>k</m:t>
                      </m:r>
                    </m:oMath>
                  </m:oMathPara>
                </a14:m>
                <a:endParaRPr lang="en-US" altLang="he-IL" sz="2000" dirty="0">
                  <a:solidFill>
                    <a:srgbClr val="FF0000"/>
                  </a:solidFill>
                </a:endParaRPr>
              </a:p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6998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84964" y="4348083"/>
                <a:ext cx="608157" cy="67929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000" name="Line 22"/>
          <p:cNvSpPr>
            <a:spLocks noChangeShapeType="1"/>
          </p:cNvSpPr>
          <p:nvPr/>
        </p:nvSpPr>
        <p:spPr bwMode="auto">
          <a:xfrm>
            <a:off x="7281989" y="4941808"/>
            <a:ext cx="1588" cy="3048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27001" name="Line 23"/>
          <p:cNvSpPr>
            <a:spLocks noChangeShapeType="1"/>
          </p:cNvSpPr>
          <p:nvPr/>
        </p:nvSpPr>
        <p:spPr bwMode="auto">
          <a:xfrm>
            <a:off x="8110664" y="5456158"/>
            <a:ext cx="36195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26" name="Text Box 12"/>
          <p:cNvSpPr txBox="1">
            <a:spLocks noChangeArrowheads="1"/>
          </p:cNvSpPr>
          <p:nvPr/>
        </p:nvSpPr>
        <p:spPr bwMode="auto">
          <a:xfrm>
            <a:off x="8439277" y="4994475"/>
            <a:ext cx="348470" cy="64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br>
              <a:rPr lang="en-US" altLang="he-IL" sz="1800" dirty="0"/>
            </a:b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 Box 20"/>
              <p:cNvSpPr txBox="1">
                <a:spLocks noChangeArrowheads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spcBef>
                    <a:spcPts val="7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3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>
                  <a:spcBef>
                    <a:spcPts val="6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6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>
                  <a:spcBef>
                    <a:spcPts val="55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2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>
                  <a:spcBef>
                    <a:spcPts val="500"/>
                  </a:spcBef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algn="l" defTabSz="449263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  <a:defRPr sz="20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he-IL" sz="1800" i="1" dirty="0"/>
                        <m:t>c</m:t>
                      </m:r>
                      <m:r>
                        <m:rPr>
                          <m:nor/>
                        </m:rPr>
                        <a:rPr lang="en-US" altLang="he-IL" sz="1800" i="1" baseline="-25000" dirty="0"/>
                        <m:t>M</m:t>
                      </m:r>
                    </m:oMath>
                  </m:oMathPara>
                </a14:m>
                <a:endParaRPr lang="en-US" altLang="he-IL" sz="1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Text 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31425" y="5057507"/>
                <a:ext cx="483122" cy="37151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B02DED1D-B0A4-F144-BF75-999E13EE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FE65C7-A524-D0FB-FD5D-F66967DEEDDA}"/>
              </a:ext>
            </a:extLst>
          </p:cNvPr>
          <p:cNvSpPr txBox="1"/>
          <p:nvPr/>
        </p:nvSpPr>
        <p:spPr>
          <a:xfrm>
            <a:off x="457202" y="6264196"/>
            <a:ext cx="7882930" cy="292388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300" dirty="0"/>
              <a:t>Note: the figure above only focuses on confidentiality, additional modules are needed to ensure integrity.</a:t>
            </a:r>
          </a:p>
        </p:txBody>
      </p:sp>
    </p:spTree>
    <p:extLst>
      <p:ext uri="{BB962C8B-B14F-4D97-AF65-F5344CB8AC3E}">
        <p14:creationId xmlns:p14="http://schemas.microsoft.com/office/powerpoint/2010/main" val="17818405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1C052-7553-31B2-ACD9-EB4EC1DD0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30165-2E38-9B37-694D-C53862F0C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5B1F0-58D8-9FD4-B18D-9813DCFDD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First, review the mathematical concepts (mainly number theory) that we need for a particular primitive/protocol.</a:t>
            </a:r>
          </a:p>
          <a:p>
            <a:pPr lvl="1"/>
            <a:r>
              <a:rPr lang="en-US" sz="2000" dirty="0"/>
              <a:t>This would involve hardness problems/assumptions.</a:t>
            </a:r>
          </a:p>
          <a:p>
            <a:r>
              <a:rPr lang="en-US" sz="2400" dirty="0"/>
              <a:t>Then, study the primitive/protocol itself.</a:t>
            </a:r>
          </a:p>
          <a:p>
            <a:r>
              <a:rPr lang="en-US" sz="2400" dirty="0"/>
              <a:t>Lastly, and as before, show correctness and reason about security.</a:t>
            </a:r>
          </a:p>
          <a:p>
            <a:pPr lvl="1"/>
            <a:r>
              <a:rPr lang="en-US" sz="2000" dirty="0"/>
              <a:t>In general, security will be based on mathematical hardness problems. </a:t>
            </a:r>
            <a:endParaRPr lang="en-US" sz="2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70BFBA-883C-2F09-EB0E-1B417FA1A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9538" y="6243638"/>
            <a:ext cx="447261" cy="457200"/>
          </a:xfrm>
        </p:spPr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2731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Number Theory Review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--Modular Arithmetic--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935511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1F738-99BF-9E0C-1535-2FEF5FE16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B068CB8-F714-A780-9779-62C3D23B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Notation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49D5C055-59F6-D13A-B5B6-6F4526E4B4F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68B84216-9078-DDCD-52A5-3388E12216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16</a:t>
            </a:fld>
            <a:endParaRPr lang="en-US" altLang="en-US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3AA7ACA-1BD5-88E0-7236-396F6FEF22C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he-IL" altLang="he-IL" sz="1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2400" dirty="0"/>
                  <a:t> : The set of all integers {…, -3, -2, -1, 0, 1, 2, 3, …</a:t>
                </a:r>
                <a:r>
                  <a:rPr lang="en-US" sz="2000" dirty="0"/>
                  <a:t>}.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/>
                  <a:t>: The set of integers modulo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i.e., {0, 1, …, </a:t>
                </a:r>
                <a:r>
                  <a:rPr lang="en-US" sz="2400" i="1" dirty="0"/>
                  <a:t>n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US" sz="2400" dirty="0"/>
                  <a:t> : The set of natural numbers {1, 2, 3, …</a:t>
                </a:r>
                <a:r>
                  <a:rPr lang="en-US" sz="2000" dirty="0"/>
                  <a:t>}.</a:t>
                </a:r>
                <a:endParaRPr lang="en-US" sz="2400" dirty="0"/>
              </a:p>
              <a:p>
                <a:r>
                  <a:rPr lang="en-US" sz="2400" b="1" dirty="0"/>
                  <a:t>Prime number: </a:t>
                </a:r>
                <a:r>
                  <a:rPr lang="en-US" sz="2400" dirty="0"/>
                  <a:t>p is prime if its only factors are 1 and p.</a:t>
                </a:r>
              </a:p>
              <a:p>
                <a:r>
                  <a:rPr lang="en-US" sz="2400" b="1" dirty="0"/>
                  <a:t>Composite number: </a:t>
                </a:r>
                <a:r>
                  <a:rPr lang="en-US" sz="2400" dirty="0"/>
                  <a:t>not prime.</a:t>
                </a:r>
              </a:p>
              <a:p>
                <a:r>
                  <a:rPr lang="en-US" sz="2400" b="1" dirty="0"/>
                  <a:t>Co-prime numbers: </a:t>
                </a:r>
                <a:r>
                  <a:rPr lang="en-US" sz="2400" dirty="0"/>
                  <a:t>m and n are co-primes if their greatest common divisor (</a:t>
                </a:r>
                <a:r>
                  <a:rPr lang="en-US" sz="2400" dirty="0" err="1"/>
                  <a:t>gcd</a:t>
                </a:r>
                <a:r>
                  <a:rPr lang="en-US" sz="2400" dirty="0"/>
                  <a:t>) is 1.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prime </a:t>
                </a:r>
                <a:r>
                  <a:rPr lang="en-US" sz="2400" i="1" dirty="0"/>
                  <a:t>p</a:t>
                </a:r>
                <a:r>
                  <a:rPr lang="en-US" sz="2400" dirty="0"/>
                  <a:t>, this is the set of integers modulo </a:t>
                </a:r>
                <a:r>
                  <a:rPr lang="en-US" sz="2400" i="1" dirty="0"/>
                  <a:t>p excluding zero</a:t>
                </a:r>
                <a:r>
                  <a:rPr lang="en-US" sz="2400" dirty="0"/>
                  <a:t>, i.e., {1, …, </a:t>
                </a:r>
                <a:r>
                  <a:rPr lang="en-US" sz="2400" i="1" dirty="0"/>
                  <a:t>p </a:t>
                </a:r>
                <a:r>
                  <a:rPr lang="en-US" sz="2400" dirty="0"/>
                  <a:t>- 1}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400" dirty="0"/>
                  <a:t>: For a composite </a:t>
                </a:r>
                <a:r>
                  <a:rPr lang="en-US" sz="2400" i="1" dirty="0"/>
                  <a:t>n</a:t>
                </a:r>
                <a:r>
                  <a:rPr lang="en-US" sz="2400" dirty="0"/>
                  <a:t>, it is the set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(excluding zero)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</p:txBody>
          </p:sp>
        </mc:Choice>
        <mc:Fallback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2A3B800-0C58-0C1A-0C17-C78DF9EB1B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229600" cy="4981575"/>
              </a:xfrm>
              <a:blipFill>
                <a:blip r:embed="rId2"/>
                <a:stretch>
                  <a:fillRect l="-309" t="-1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9333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The Modulo Operation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28996-C29D-B546-8AC7-6381097B5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21" y="1219201"/>
            <a:ext cx="8130821" cy="13236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06C7A7-489D-8A40-B85E-7BB1A9C59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29" y="3681235"/>
            <a:ext cx="7092773" cy="14365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FF2831-BCBC-8B44-A413-543900FAADCD}"/>
              </a:ext>
            </a:extLst>
          </p:cNvPr>
          <p:cNvSpPr txBox="1"/>
          <p:nvPr/>
        </p:nvSpPr>
        <p:spPr>
          <a:xfrm>
            <a:off x="403579" y="2968978"/>
            <a:ext cx="8130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Properties (make it easier to compute complex modular arithmetic expressions):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2581B662-59D8-1444-BD1C-7BA48323AE77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150120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000" dirty="0"/>
              <a:t>7 mod 9 = ?</a:t>
            </a:r>
          </a:p>
          <a:p>
            <a:r>
              <a:rPr lang="en-US" sz="2000" dirty="0"/>
              <a:t>13 mod 8 = ?</a:t>
            </a:r>
          </a:p>
          <a:p>
            <a:r>
              <a:rPr lang="en-US" sz="2000" dirty="0"/>
              <a:t>0 mod 11 = ?</a:t>
            </a:r>
          </a:p>
          <a:p>
            <a:r>
              <a:rPr lang="en-US" sz="2000" dirty="0"/>
              <a:t>4 mod 4 = ?</a:t>
            </a:r>
          </a:p>
          <a:p>
            <a:r>
              <a:rPr lang="en-US" sz="2000" dirty="0"/>
              <a:t>(30 + 66) mod 11 = ?</a:t>
            </a:r>
          </a:p>
          <a:p>
            <a:r>
              <a:rPr lang="en-US" sz="2000" dirty="0"/>
              <a:t>How about:                                                              </a:t>
            </a:r>
          </a:p>
          <a:p>
            <a:endParaRPr lang="en-US" sz="2400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18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35552-B62B-2248-BFEA-FC7A61D6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535" y="2994239"/>
            <a:ext cx="4185950" cy="465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56F83D-07EF-5343-8F57-69D07A8F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60" y="3533950"/>
            <a:ext cx="6484917" cy="2520783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8F618F3-7D80-E34F-B57D-FBF2AAF6019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3536444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4979988"/>
          </a:xfrm>
        </p:spPr>
        <p:txBody>
          <a:bodyPr/>
          <a:lstStyle/>
          <a:p>
            <a:r>
              <a:rPr lang="en-US" sz="2400" dirty="0"/>
              <a:t>Needed to support division in modular arithmetic.</a:t>
            </a:r>
          </a:p>
          <a:p>
            <a:pPr lvl="1"/>
            <a:r>
              <a:rPr lang="en-US" sz="2400" dirty="0"/>
              <a:t>Division does not always produce integers.</a:t>
            </a:r>
          </a:p>
          <a:p>
            <a:pPr lvl="1"/>
            <a:r>
              <a:rPr lang="en-US" sz="2400" dirty="0"/>
              <a:t>Modular arithmetic requires integers to work with!!</a:t>
            </a:r>
          </a:p>
          <a:p>
            <a:r>
              <a:rPr lang="en-US" sz="2400" dirty="0"/>
              <a:t>To compute </a:t>
            </a:r>
            <a:r>
              <a:rPr lang="en-US" sz="2400" b="1" i="1" dirty="0"/>
              <a:t>a/c mod m</a:t>
            </a:r>
            <a:r>
              <a:rPr lang="en-US" sz="2400" dirty="0"/>
              <a:t>, multiply </a:t>
            </a:r>
            <a:r>
              <a:rPr lang="en-US" sz="2400" b="1" i="1" dirty="0"/>
              <a:t>a</a:t>
            </a:r>
            <a:r>
              <a:rPr lang="en-US" sz="2400" dirty="0"/>
              <a:t> by the multiplicative inverse of </a:t>
            </a:r>
            <a:r>
              <a:rPr lang="en-US" sz="2400" b="1" i="1" dirty="0"/>
              <a:t>c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That is compute </a:t>
            </a:r>
            <a:r>
              <a:rPr lang="en-US" sz="2400" b="1" i="1" dirty="0"/>
              <a:t>a/c mod m = ac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Where </a:t>
            </a:r>
            <a:r>
              <a:rPr lang="en-US" sz="2400" b="1" i="1" dirty="0"/>
              <a:t>c</a:t>
            </a:r>
            <a:r>
              <a:rPr lang="en-US" sz="2400" b="1" i="1" baseline="30000" dirty="0"/>
              <a:t>-1</a:t>
            </a:r>
            <a:r>
              <a:rPr lang="en-US" sz="2400" dirty="0"/>
              <a:t> is the multiplicative inverse such that </a:t>
            </a:r>
            <a:r>
              <a:rPr lang="en-US" sz="2400" b="1" i="1" dirty="0"/>
              <a:t>cc</a:t>
            </a:r>
            <a:r>
              <a:rPr lang="en-US" sz="2400" b="1" i="1" baseline="30000" dirty="0"/>
              <a:t>-1</a:t>
            </a:r>
            <a:r>
              <a:rPr lang="en-US" sz="2400" b="1" i="1" dirty="0"/>
              <a:t> mod m = 1</a:t>
            </a:r>
          </a:p>
          <a:p>
            <a:r>
              <a:rPr lang="en-US" sz="2400" dirty="0"/>
              <a:t>Not all integers have multiplicative inverses with respect to a specific modulus </a:t>
            </a:r>
            <a:r>
              <a:rPr lang="en-US" sz="2400" i="1" dirty="0"/>
              <a:t>m</a:t>
            </a:r>
            <a:r>
              <a:rPr lang="en-US" sz="2400" dirty="0"/>
              <a:t>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19</a:t>
            </a:fld>
            <a:endParaRPr lang="en-US" alt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1AB71FB-2F33-C749-8284-0ED90756E049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9827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B9FA-F0CD-214F-8801-A83CE6EB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C1A4-0F85-4E45-9F45-2D6AC6B2B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Introduction to public key cryptography and motivation.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Number theory review.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discrete log assumption.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 Diffie-Hellman key exchange protocol.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142B-9D9F-4744-AC12-E2B1DDF953B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623499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Multiplicative Inverse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978" y="5209662"/>
            <a:ext cx="8228013" cy="903462"/>
          </a:xfrm>
        </p:spPr>
        <p:txBody>
          <a:bodyPr/>
          <a:lstStyle/>
          <a:p>
            <a:r>
              <a:rPr lang="en-US" sz="2200" dirty="0"/>
              <a:t>The algorithm used to compute the inverse is called the Extended Euclidean algorithm (out of scope for this course).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20</a:t>
            </a:fld>
            <a:endParaRPr lang="en-US" alt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45D18A-26E9-2143-87FA-21F1F484186F}"/>
              </a:ext>
            </a:extLst>
          </p:cNvPr>
          <p:cNvSpPr txBox="1">
            <a:spLocks/>
          </p:cNvSpPr>
          <p:nvPr/>
        </p:nvSpPr>
        <p:spPr bwMode="auto">
          <a:xfrm>
            <a:off x="424717" y="2792630"/>
            <a:ext cx="8228013" cy="9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0" fontAlgn="base" hangingPunct="0">
              <a:spcBef>
                <a:spcPts val="7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3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57200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600">
                <a:solidFill>
                  <a:srgbClr val="000000"/>
                </a:solidFill>
                <a:latin typeface="+mn-lt"/>
                <a:cs typeface="+mn-cs"/>
              </a:defRPr>
            </a:lvl2pPr>
            <a:lvl3pPr marL="1257300" indent="-342900" algn="l" defTabSz="457200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200">
                <a:solidFill>
                  <a:srgbClr val="000000"/>
                </a:solidFill>
                <a:latin typeface="+mn-lt"/>
                <a:cs typeface="+mn-cs"/>
              </a:defRPr>
            </a:lvl3pPr>
            <a:lvl4pPr marL="17145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4pPr>
            <a:lvl5pPr marL="2171700" indent="-3429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q"/>
              <a:defRPr sz="2000">
                <a:solidFill>
                  <a:srgbClr val="000000"/>
                </a:solidFill>
                <a:latin typeface="+mn-lt"/>
                <a:cs typeface="+mn-cs"/>
              </a:defRPr>
            </a:lvl5pPr>
            <a:lvl6pPr marL="25146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6pPr>
            <a:lvl7pPr marL="29718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7pPr>
            <a:lvl8pPr marL="34290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8pPr>
            <a:lvl9pPr marL="3886200" indent="-228600" algn="l" defTabSz="457200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cs typeface="+mn-cs"/>
              </a:defRPr>
            </a:lvl9pPr>
          </a:lstStyle>
          <a:p>
            <a:r>
              <a:rPr lang="en-US" sz="2200" kern="0" dirty="0"/>
              <a:t>Examples:</a:t>
            </a:r>
          </a:p>
          <a:p>
            <a:pPr lvl="1"/>
            <a:r>
              <a:rPr lang="en-US" sz="2000" kern="0" dirty="0"/>
              <a:t>3/5 mod 4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4 = ?</a:t>
            </a:r>
          </a:p>
          <a:p>
            <a:pPr lvl="1"/>
            <a:r>
              <a:rPr lang="en-US" sz="2000" kern="0" dirty="0"/>
              <a:t>3/5 mod 6 = 3 . 5</a:t>
            </a:r>
            <a:r>
              <a:rPr lang="en-US" sz="2000" kern="0" baseline="30000" dirty="0"/>
              <a:t>-1</a:t>
            </a:r>
            <a:r>
              <a:rPr lang="en-US" sz="2000" kern="0" dirty="0"/>
              <a:t> mod 6 = ?</a:t>
            </a:r>
          </a:p>
          <a:p>
            <a:pPr lvl="1"/>
            <a:endParaRPr lang="en-US" sz="2000" kern="0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DCF547D0-0ABA-B84D-992E-7EC9770D986E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he-IL" altLang="he-IL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5844EC-C654-DB5D-2E5B-ECB9EA365D08}"/>
              </a:ext>
            </a:extLst>
          </p:cNvPr>
          <p:cNvSpPr/>
          <p:nvPr/>
        </p:nvSpPr>
        <p:spPr bwMode="auto">
          <a:xfrm>
            <a:off x="1659835" y="1343457"/>
            <a:ext cx="487017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3E23FB-1B49-E7BE-8A27-25AF246D158C}"/>
              </a:ext>
            </a:extLst>
          </p:cNvPr>
          <p:cNvSpPr/>
          <p:nvPr/>
        </p:nvSpPr>
        <p:spPr bwMode="auto">
          <a:xfrm>
            <a:off x="5747778" y="951745"/>
            <a:ext cx="2571868" cy="28656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E1992F-20A8-0C7A-550C-392062BE5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72" y="1018754"/>
            <a:ext cx="7440740" cy="165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45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50"/>
            <a:ext cx="8228013" cy="3021958"/>
          </a:xfrm>
        </p:spPr>
        <p:txBody>
          <a:bodyPr/>
          <a:lstStyle/>
          <a:p>
            <a:r>
              <a:rPr lang="en-US" sz="2400" dirty="0"/>
              <a:t>Will be encountered a lot; discrete log-based scheme, RSA, etc.</a:t>
            </a:r>
          </a:p>
          <a:p>
            <a:r>
              <a:rPr lang="en-US" sz="2400" dirty="0"/>
              <a:t>We have seen a property to reduce the base, but how about the exponent?</a:t>
            </a:r>
          </a:p>
          <a:p>
            <a:pPr lvl="1"/>
            <a:r>
              <a:rPr lang="en-US" sz="2400" dirty="0"/>
              <a:t>Its reduction will be with respect to a different modulus than the one in the original operation.</a:t>
            </a:r>
          </a:p>
          <a:p>
            <a:r>
              <a:rPr lang="en-US" sz="2400" dirty="0"/>
              <a:t>Fermat’s Little Theorem: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21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19A8C-6980-3D4C-A4C1-8FAAAA051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31" y="4363746"/>
            <a:ext cx="8070882" cy="1212965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36E62AB-6AC5-174D-A8F9-EB6F74C5AE6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10533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Modular Exponentiation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046265-C2B6-44E6-8566-5429B622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9349"/>
            <a:ext cx="8228013" cy="4008277"/>
          </a:xfrm>
        </p:spPr>
        <p:txBody>
          <a:bodyPr/>
          <a:lstStyle/>
          <a:p>
            <a:r>
              <a:rPr lang="en-US" sz="2400" dirty="0"/>
              <a:t>Examples; Use Fermat’s Little theorem (if applicable) to solve the following:</a:t>
            </a:r>
          </a:p>
          <a:p>
            <a:r>
              <a:rPr lang="en-US" sz="2400" dirty="0"/>
              <a:t>13</a:t>
            </a:r>
            <a:r>
              <a:rPr lang="en-US" sz="2400" baseline="30000" dirty="0"/>
              <a:t>32</a:t>
            </a:r>
            <a:r>
              <a:rPr lang="en-US" sz="2400" dirty="0"/>
              <a:t> mod 31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930</a:t>
            </a:r>
            <a:r>
              <a:rPr lang="en-US" sz="2400" dirty="0"/>
              <a:t> mod 4 = ?</a:t>
            </a:r>
          </a:p>
          <a:p>
            <a:r>
              <a:rPr lang="en-US" sz="2400" dirty="0"/>
              <a:t>19</a:t>
            </a:r>
            <a:r>
              <a:rPr lang="en-US" sz="2400" baseline="30000" dirty="0"/>
              <a:t>60</a:t>
            </a:r>
            <a:r>
              <a:rPr lang="en-US" sz="2400" dirty="0"/>
              <a:t> mod 7 = ?</a:t>
            </a:r>
          </a:p>
          <a:p>
            <a:endParaRPr lang="en-US" sz="2400" dirty="0"/>
          </a:p>
          <a:p>
            <a:r>
              <a:rPr lang="en-US" sz="2400" dirty="0"/>
              <a:t>Can we reduce the exponent for non-prime (composite) modulus? </a:t>
            </a:r>
          </a:p>
          <a:p>
            <a:pPr lvl="1"/>
            <a:r>
              <a:rPr lang="en-US" sz="2400" dirty="0"/>
              <a:t>We can use Euler’s Theorem.</a:t>
            </a:r>
          </a:p>
          <a:p>
            <a:endParaRPr lang="en-US" dirty="0"/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22</a:t>
            </a:fld>
            <a:endParaRPr lang="en-US" altLang="en-US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2F140C-9FE9-AA4D-B65F-3CA6BCD7FFF5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831891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</p:spPr>
            <p:txBody>
              <a:bodyPr/>
              <a:lstStyle/>
              <a:p>
                <a:r>
                  <a:rPr lang="en-US" sz="2400" dirty="0"/>
                  <a:t>Called also Euler’s Totient function. For every integer </a:t>
                </a:r>
                <a:r>
                  <a:rPr lang="en-US" sz="2400" i="1" dirty="0"/>
                  <a:t>n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400" dirty="0"/>
                  <a:t> 1, this function computes the number of positive integers that are less than </a:t>
                </a:r>
                <a:r>
                  <a:rPr lang="en-US" sz="2400" i="1" dirty="0"/>
                  <a:t>n</a:t>
                </a:r>
                <a:r>
                  <a:rPr lang="en-US" sz="2400" dirty="0"/>
                  <a:t> and co-prime to </a:t>
                </a:r>
                <a:r>
                  <a:rPr lang="en-US" sz="2400" i="1" dirty="0"/>
                  <a:t>n</a:t>
                </a:r>
                <a:r>
                  <a:rPr lang="en-US" sz="2400" dirty="0"/>
                  <a:t>.</a:t>
                </a:r>
              </a:p>
              <a:p>
                <a:pPr lvl="1"/>
                <a:r>
                  <a:rPr lang="en-US" sz="2000" dirty="0"/>
                  <a:t>Again, </a:t>
                </a:r>
                <a:r>
                  <a:rPr lang="en-US" sz="2000" dirty="0" err="1"/>
                  <a:t>gcd</a:t>
                </a:r>
                <a:r>
                  <a:rPr lang="en-US" sz="2000" dirty="0"/>
                  <a:t> is the greatest common devisor.</a:t>
                </a:r>
              </a:p>
              <a:p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=| 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</m:t>
                      </m:r>
                      <m:r>
                        <a:rPr lang="el-GR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ℕ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∧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gcd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=1}|</m:t>
                      </m:r>
                    </m:oMath>
                  </m:oMathPara>
                </a14:m>
                <a:endParaRPr lang="en-US" sz="2400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14" name="Content Placeholder 2">
                <a:extLst>
                  <a:ext uri="{FF2B5EF4-FFF2-40B4-BE49-F238E27FC236}">
                    <a16:creationId xmlns:a16="http://schemas.microsoft.com/office/drawing/2014/main" id="{4D046265-C2B6-44E6-8566-5429B62226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9350"/>
                <a:ext cx="8398565" cy="1590704"/>
              </a:xfrm>
              <a:blipFill>
                <a:blip r:embed="rId2"/>
                <a:stretch>
                  <a:fillRect l="-302" t="-3175" b="-5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F9FFF6-716A-9741-89BA-EC433E95F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56" y="4117946"/>
            <a:ext cx="7181959" cy="960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F502F4-5DC8-DC43-B674-05CE499255F3}"/>
              </a:ext>
            </a:extLst>
          </p:cNvPr>
          <p:cNvSpPr txBox="1"/>
          <p:nvPr/>
        </p:nvSpPr>
        <p:spPr>
          <a:xfrm>
            <a:off x="654756" y="3748614"/>
            <a:ext cx="1444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Examples: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5DF8C6B5-8E4F-E64E-BFB8-28D43D9B9882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777789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Function Properties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24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8ACBF-C968-B142-A262-CCFDE49FD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88" y="1250991"/>
            <a:ext cx="7944871" cy="625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3C9B4C-2DE6-4142-9A74-D9C2A145E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62" y="2071692"/>
            <a:ext cx="7991197" cy="625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D39483-9C78-3643-B839-5F0860873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88" y="2941287"/>
            <a:ext cx="7170759" cy="42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FD1BEB-7B15-C64A-84F7-917224A70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162" y="4568795"/>
            <a:ext cx="7705015" cy="1376689"/>
          </a:xfrm>
          <a:prstGeom prst="rect">
            <a:avLst/>
          </a:prstGeom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AB2F5F8-DA0C-974A-9C02-0098CBA5F33B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he-IL" altLang="he-IL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DB0DF-FC78-3AFB-9629-F16B34E4AE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938" y="3611248"/>
            <a:ext cx="7622805" cy="58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097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AFAF19-E297-4E27-B47A-CE7B4BC0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8" y="277813"/>
            <a:ext cx="8296275" cy="777875"/>
          </a:xfrm>
        </p:spPr>
        <p:txBody>
          <a:bodyPr/>
          <a:lstStyle/>
          <a:p>
            <a:r>
              <a:rPr lang="en-US" dirty="0"/>
              <a:t>Euler’s Theorem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6CF862F-C681-F74C-BFEC-C11E6BC81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B97A66FA-166B-454F-AF3E-C6BD5A86277D}" type="datetime1">
              <a:rPr lang="en-US" smtClean="0"/>
              <a:pPr>
                <a:spcAft>
                  <a:spcPts val="600"/>
                </a:spcAft>
                <a:defRPr/>
              </a:pPr>
              <a:t>10/31/25</a:t>
            </a:fld>
            <a:endParaRPr lang="en-US" alt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21A4341-4757-A94F-BEAE-B04839056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82DA6FC6-FE3D-4F44-AA45-B28E60E0E1EC}" type="slidenum">
              <a:rPr lang="he-IL" altLang="en-US" smtClean="0"/>
              <a:pPr>
                <a:spcAft>
                  <a:spcPts val="600"/>
                </a:spcAft>
                <a:defRPr/>
              </a:pPr>
              <a:t>25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93E7B-B2AB-6B48-9FAD-6F76FA50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82" y="1483078"/>
            <a:ext cx="7766180" cy="1134886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3443BF7-06F2-A546-84D3-B85001A412AC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he-IL" altLang="he-IL" sz="18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9317C91-42AC-BE49-B8EA-89B4739FD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8" y="3429000"/>
            <a:ext cx="8228013" cy="1378094"/>
          </a:xfrm>
        </p:spPr>
        <p:txBody>
          <a:bodyPr/>
          <a:lstStyle/>
          <a:p>
            <a:r>
              <a:rPr lang="en-US" sz="2400" dirty="0"/>
              <a:t>Examples:</a:t>
            </a:r>
          </a:p>
          <a:p>
            <a:pPr lvl="1"/>
            <a:r>
              <a:rPr lang="en-US" sz="2000" dirty="0"/>
              <a:t>13</a:t>
            </a:r>
            <a:r>
              <a:rPr lang="en-US" sz="2000" baseline="30000" dirty="0"/>
              <a:t>31</a:t>
            </a:r>
            <a:r>
              <a:rPr lang="en-US" sz="2000" dirty="0"/>
              <a:t> mod 31 = ?</a:t>
            </a:r>
          </a:p>
          <a:p>
            <a:pPr lvl="1"/>
            <a:r>
              <a:rPr lang="en-US" sz="2000" dirty="0"/>
              <a:t>27</a:t>
            </a:r>
            <a:r>
              <a:rPr lang="en-US" sz="2000" baseline="30000" dirty="0"/>
              <a:t>26</a:t>
            </a:r>
            <a:r>
              <a:rPr lang="en-US" sz="2000" dirty="0"/>
              <a:t> mod 10 =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80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Key Exchange</a:t>
            </a:r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4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44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786116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2718F6C-1082-42A6-9A60-69B4F423D919}" type="slidenum">
              <a:rPr lang="he-IL" altLang="en-US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Key Exchange Problem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9351"/>
            <a:ext cx="8229600" cy="1974176"/>
          </a:xfrm>
        </p:spPr>
        <p:txBody>
          <a:bodyPr/>
          <a:lstStyle/>
          <a:p>
            <a:pPr eaLnBrk="1" hangingPunct="1"/>
            <a:r>
              <a:rPr lang="en-US" altLang="en-US" dirty="0"/>
              <a:t>Alice and Bob want to agree on secret (key)</a:t>
            </a:r>
          </a:p>
          <a:p>
            <a:pPr marL="742950" lvl="1" indent="-285750" eaLnBrk="1" hangingPunct="1"/>
            <a:r>
              <a:rPr lang="en-US" altLang="en-US" dirty="0"/>
              <a:t>Secure against </a:t>
            </a:r>
            <a:r>
              <a:rPr lang="en-US" altLang="en-US" b="1" dirty="0"/>
              <a:t>eavesdropper</a:t>
            </a:r>
            <a:r>
              <a:rPr lang="en-US" altLang="en-US" dirty="0"/>
              <a:t> adversary</a:t>
            </a:r>
          </a:p>
          <a:p>
            <a:pPr marL="742950" lvl="1" indent="-285750" eaLnBrk="1" hangingPunct="1"/>
            <a:r>
              <a:rPr lang="en-US" altLang="en-US" dirty="0"/>
              <a:t>Assume no prior shared secrets (key)</a:t>
            </a:r>
          </a:p>
        </p:txBody>
      </p:sp>
      <p:pic>
        <p:nvPicPr>
          <p:cNvPr id="8" name="Picture 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61" y="3666199"/>
            <a:ext cx="763588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9" name="Picture 2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066" y="4002138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" name="תמונה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944" y="3215603"/>
            <a:ext cx="901192" cy="901192"/>
          </a:xfrm>
          <a:prstGeom prst="rect">
            <a:avLst/>
          </a:prstGeom>
        </p:spPr>
      </p:pic>
      <p:cxnSp>
        <p:nvCxnSpPr>
          <p:cNvPr id="7" name="מחבר חץ ישר 6"/>
          <p:cNvCxnSpPr/>
          <p:nvPr/>
        </p:nvCxnSpPr>
        <p:spPr bwMode="auto">
          <a:xfrm>
            <a:off x="1463549" y="4388695"/>
            <a:ext cx="609917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מחבר חץ ישר 11"/>
          <p:cNvCxnSpPr>
            <a:endCxn id="10" idx="2"/>
          </p:cNvCxnSpPr>
          <p:nvPr/>
        </p:nvCxnSpPr>
        <p:spPr bwMode="auto">
          <a:xfrm flipV="1">
            <a:off x="4062540" y="4116795"/>
            <a:ext cx="0" cy="2719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extBox 1"/>
          <p:cNvSpPr txBox="1"/>
          <p:nvPr/>
        </p:nvSpPr>
        <p:spPr>
          <a:xfrm>
            <a:off x="6553200" y="708209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Aka key agreement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37B10-2B4B-3A41-8FE7-8E47F71A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Key Exchange Protocol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4D040-9A76-0C41-940B-39A72FC0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28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66295-4BB4-4644-AD69-D2434123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16" y="1837518"/>
            <a:ext cx="8438967" cy="2086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638901-3AA3-7D48-AFD0-05EDFF1ECA14}"/>
              </a:ext>
            </a:extLst>
          </p:cNvPr>
          <p:cNvSpPr txBox="1"/>
          <p:nvPr/>
        </p:nvSpPr>
        <p:spPr>
          <a:xfrm>
            <a:off x="477431" y="4502552"/>
            <a:ext cx="8314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Must satisfy: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Correctness; </a:t>
            </a:r>
            <a:r>
              <a:rPr lang="en-US" dirty="0"/>
              <a:t>both parties compute the same shared key,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</a:t>
            </a:r>
            <a:r>
              <a:rPr lang="en-US" b="1" i="1" dirty="0"/>
              <a:t>key indistinguishability</a:t>
            </a:r>
            <a:r>
              <a:rPr lang="en-US" dirty="0"/>
              <a:t>; the key that the two parties establish is indistinguishable from random.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77BEB8-BD9B-A22E-9850-327315C08ABB}"/>
              </a:ext>
            </a:extLst>
          </p:cNvPr>
          <p:cNvSpPr txBox="1"/>
          <p:nvPr/>
        </p:nvSpPr>
        <p:spPr>
          <a:xfrm>
            <a:off x="388937" y="3843853"/>
            <a:ext cx="8402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</a:t>
            </a:r>
            <a:r>
              <a:rPr lang="en-US" sz="1600" i="1" dirty="0"/>
              <a:t>KG</a:t>
            </a:r>
            <a:r>
              <a:rPr lang="en-US" sz="1600" dirty="0"/>
              <a:t>: Key Generate, </a:t>
            </a:r>
            <a:r>
              <a:rPr lang="en-US" sz="1600" i="1" dirty="0"/>
              <a:t>KC</a:t>
            </a:r>
            <a:r>
              <a:rPr lang="en-US" sz="1600" dirty="0"/>
              <a:t>: Key Compute, </a:t>
            </a:r>
            <a:r>
              <a:rPr lang="en-US" sz="1600" i="1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b</a:t>
            </a:r>
            <a:r>
              <a:rPr lang="en-US" sz="1600" dirty="0"/>
              <a:t> are secret, while </a:t>
            </a:r>
            <a:r>
              <a:rPr lang="en-US" sz="1600" i="1" dirty="0"/>
              <a:t>P</a:t>
            </a:r>
            <a:r>
              <a:rPr lang="en-US" sz="1600" i="1" baseline="-25000" dirty="0"/>
              <a:t>A</a:t>
            </a:r>
            <a:r>
              <a:rPr lang="en-US" sz="1600" dirty="0"/>
              <a:t> and </a:t>
            </a:r>
            <a:r>
              <a:rPr lang="en-US" sz="1600" i="1" dirty="0"/>
              <a:t>P</a:t>
            </a:r>
            <a:r>
              <a:rPr lang="en-US" sz="1600" i="1" baseline="-25000" dirty="0"/>
              <a:t>B</a:t>
            </a:r>
            <a:r>
              <a:rPr lang="en-US" sz="1600" dirty="0"/>
              <a:t> are public</a:t>
            </a:r>
          </a:p>
        </p:txBody>
      </p:sp>
    </p:spTree>
    <p:extLst>
      <p:ext uri="{BB962C8B-B14F-4D97-AF65-F5344CB8AC3E}">
        <p14:creationId xmlns:p14="http://schemas.microsoft.com/office/powerpoint/2010/main" val="3398051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2612922"/>
            <a:ext cx="8923337" cy="816078"/>
          </a:xfrm>
        </p:spPr>
        <p:txBody>
          <a:bodyPr/>
          <a:lstStyle/>
          <a:p>
            <a:pPr algn="ctr"/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Discrete Log (DL) Assumption</a:t>
            </a: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103180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0663" y="420688"/>
            <a:ext cx="8923337" cy="2888569"/>
          </a:xfrm>
        </p:spPr>
        <p:txBody>
          <a:bodyPr/>
          <a:lstStyle/>
          <a:p>
            <a:pPr algn="ctr"/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Intro to Public Key Cryptography</a:t>
            </a: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1DE1B47-CE65-DC44-99C8-A4BC601BA211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2433045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90059-4F07-C2B9-2D70-2B2800324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6C01-CA66-2000-EDC2-B00B00D82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884016DC-B6E1-7320-0110-5D45F04487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Group Theory Review 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316518"/>
                <a:ext cx="8502650" cy="1484671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A group is a pair of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en-US" sz="2200" dirty="0"/>
                  <a:t> is composed of a set of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and an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</m:oMath>
                </a14:m>
                <a:r>
                  <a:rPr lang="en-US" altLang="en-US" sz="22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is closed under the operation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altLang="en-US" sz="2200" dirty="0"/>
                  <a:t>i.e., for any two elements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we have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alt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200" dirty="0"/>
                  <a:t> , and it satisfies the following requirements:</a:t>
                </a:r>
              </a:p>
            </p:txBody>
          </p:sp>
        </mc:Choice>
        <mc:Fallback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D6D9F34E-E5AE-CD2B-9812-AAF6997A4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316518"/>
                <a:ext cx="8502650" cy="1484671"/>
              </a:xfrm>
              <a:blipFill>
                <a:blip r:embed="rId3"/>
                <a:stretch>
                  <a:fillRect l="-149" t="-42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8A4488AD-D466-734E-CCA1-F8FD9D3DB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64" y="2888301"/>
            <a:ext cx="6749435" cy="2087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8266E1-C724-A261-12A3-91D94BCA1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63" y="4887063"/>
            <a:ext cx="6749435" cy="12694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DB2B69-D97B-5FA4-E465-9908AFD9B209}"/>
              </a:ext>
            </a:extLst>
          </p:cNvPr>
          <p:cNvSpPr/>
          <p:nvPr/>
        </p:nvSpPr>
        <p:spPr bwMode="auto">
          <a:xfrm>
            <a:off x="3106993" y="5521794"/>
            <a:ext cx="127820" cy="304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DB1AB5-E205-6E77-FC23-D6E054E87D04}"/>
              </a:ext>
            </a:extLst>
          </p:cNvPr>
          <p:cNvSpPr txBox="1"/>
          <p:nvPr/>
        </p:nvSpPr>
        <p:spPr>
          <a:xfrm>
            <a:off x="457200" y="6269951"/>
            <a:ext cx="7775227" cy="492443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1300" dirty="0"/>
              <a:t>Although the properties are for multiplication operations, same applies for addition. The only difference is that the identity element is 0.</a:t>
            </a:r>
          </a:p>
        </p:txBody>
      </p:sp>
    </p:spTree>
    <p:extLst>
      <p:ext uri="{BB962C8B-B14F-4D97-AF65-F5344CB8AC3E}">
        <p14:creationId xmlns:p14="http://schemas.microsoft.com/office/powerpoint/2010/main" val="2206056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49AC8-52CE-6B7D-10D7-FBFBA8A4B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8E4FC-7EA0-3808-753E-720DC1DF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FF01A89D-A3DA-4BE7-1F73-658224CCC7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478" y="314910"/>
            <a:ext cx="7772400" cy="815506"/>
          </a:xfrm>
        </p:spPr>
        <p:txBody>
          <a:bodyPr/>
          <a:lstStyle/>
          <a:p>
            <a:pPr eaLnBrk="1" hangingPunct="1"/>
            <a:r>
              <a:rPr lang="en-US" altLang="en-US" dirty="0"/>
              <a:t>Group Theory Review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focus on finite commutative groups.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Additive Groups: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, +)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={0, 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addition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will consider Finite Multiplicative Groups, mostly, modulo a prime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.)</m:t>
                    </m:r>
                  </m:oMath>
                </a14:m>
                <a:r>
                  <a:rPr lang="en-US" altLang="en-US" sz="2000" dirty="0"/>
                  <a:t> 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={1, 2, …, </m:t>
                    </m:r>
                    <m:d>
                      <m:d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altLang="en-US" sz="2000" dirty="0"/>
                  <a:t> and the operation is multiplication modulo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Exercise: show the group above satisfies all properties listed in the previous slide.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We use the exponentiation notation to denote the repeated application of the group operation.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That is,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𝑜𝑝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altLang="en-US" sz="2000" dirty="0"/>
                  <a:t> and so on.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889C3724-D121-C1B2-0EB2-C207C02379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1130416"/>
                <a:ext cx="8626680" cy="5113222"/>
              </a:xfrm>
              <a:blipFill>
                <a:blip r:embed="rId3"/>
                <a:stretch>
                  <a:fillRect t="-990" r="-5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7947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45F0C-0936-2239-A685-92F93628B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7048E-FB67-DD97-FBD3-FA17FEC7A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32</a:t>
            </a:fld>
            <a:endParaRPr lang="en-US" altLang="en-US" dirty="0"/>
          </a:p>
        </p:txBody>
      </p:sp>
      <p:sp>
        <p:nvSpPr>
          <p:cNvPr id="9221" name="Rectangle 2">
            <a:extLst>
              <a:ext uri="{FF2B5EF4-FFF2-40B4-BE49-F238E27FC236}">
                <a16:creationId xmlns:a16="http://schemas.microsoft.com/office/drawing/2014/main" id="{0788EF75-84A5-4AD3-B923-33126737EF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777158"/>
          </a:xfrm>
        </p:spPr>
        <p:txBody>
          <a:bodyPr/>
          <a:lstStyle/>
          <a:p>
            <a:pPr eaLnBrk="1" hangingPunct="1"/>
            <a:r>
              <a:rPr lang="en-US" altLang="en-US" dirty="0"/>
              <a:t>Cyclic Groups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</p:spPr>
            <p:txBody>
              <a:bodyPr/>
              <a:lstStyle/>
              <a:p>
                <a:pPr marL="0" indent="0" eaLnBrk="1" hangingPunct="1">
                  <a:lnSpc>
                    <a:spcPct val="90000"/>
                  </a:lnSpc>
                  <a:buNone/>
                </a:pPr>
                <a:r>
                  <a:rPr lang="en-US" altLang="en-US" sz="1800" dirty="0"/>
                  <a:t>Examples: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additive group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0, 1, …,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en-US" altLang="en-US" sz="1800" dirty="0"/>
                  <a:t> is a cyclic group of order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and every element in this group (except 0) is a generator (because the order of this group is prime).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1800" dirty="0"/>
                  <a:t>For prime </a:t>
                </a:r>
                <a14:m>
                  <m:oMath xmlns:m="http://schemas.openxmlformats.org/officeDocument/2006/math">
                    <m:r>
                      <a:rPr lang="en-US" altLang="en-US" sz="1800" i="1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1800" dirty="0"/>
                  <a:t> , the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1800" dirty="0"/>
                  <a:t> = {1,…p-1} is a cyclic multiplicative group. E.g.,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</m:sub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={1, 2, …, 6}</m:t>
                    </m:r>
                  </m:oMath>
                </a14:m>
                <a:r>
                  <a:rPr lang="en-US" altLang="en-US" sz="1800" dirty="0"/>
                  <a:t> is a cyclic group of order 6, a generator for this group is 3 (2, for example, is not a generator. </a:t>
                </a:r>
                <a:r>
                  <a:rPr lang="en-US" altLang="en-US" sz="1800" i="1" dirty="0">
                    <a:solidFill>
                      <a:srgbClr val="FF00FF"/>
                    </a:solidFill>
                  </a:rPr>
                  <a:t>Exercise: verify that!).</a:t>
                </a:r>
              </a:p>
            </p:txBody>
          </p:sp>
        </mc:Choice>
        <mc:Fallback xmlns="">
          <p:sp>
            <p:nvSpPr>
              <p:cNvPr id="9222" name="Rectangle 3">
                <a:extLst>
                  <a:ext uri="{FF2B5EF4-FFF2-40B4-BE49-F238E27FC236}">
                    <a16:creationId xmlns:a16="http://schemas.microsoft.com/office/drawing/2014/main" id="{14C2D0A1-92CB-D196-0C14-04FD3D090E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20675" y="4147801"/>
                <a:ext cx="8502650" cy="1977870"/>
              </a:xfrm>
              <a:blipFill>
                <a:blip r:embed="rId3"/>
                <a:stretch>
                  <a:fillRect l="-597" t="-3185" b="-44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6AB1761B-A38E-90E4-747B-A68532DE0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275736"/>
            <a:ext cx="7448188" cy="2725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88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3620C3-72C5-46FC-AA87-28C4E6227FE8}" type="slidenum">
              <a:rPr lang="he-IL" altLang="en-US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The Discrete Log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22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A computationally hard problem is one that is: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Hard to solve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But easy to verify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b="1" dirty="0">
                    <a:solidFill>
                      <a:srgbClr val="FF00FF"/>
                    </a:solidFill>
                  </a:rPr>
                  <a:t>Discrete log problem: </a:t>
                </a:r>
                <a:r>
                  <a:rPr lang="en-US" altLang="en-US" sz="2000" dirty="0"/>
                  <a:t>given a generator </a:t>
                </a:r>
                <a14:m>
                  <m:oMath xmlns:m="http://schemas.openxmlformats.org/officeDocument/2006/math">
                    <m:r>
                      <a:rPr lang="en-US" altLang="en-US" sz="2000" i="1" dirty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altLang="en-US" sz="2000" dirty="0"/>
                  <a:t> and an element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000" dirty="0"/>
                  <a:t>, find </a:t>
                </a:r>
                <a14:m>
                  <m:oMath xmlns:m="http://schemas.openxmlformats.org/officeDocument/2006/math">
                    <m:r>
                      <a:rPr lang="en-US" alt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en-US" sz="2000" dirty="0"/>
                  <a:t> such that </a:t>
                </a:r>
                <a14:m>
                  <m:oMath xmlns:m="http://schemas.openxmlformats.org/officeDocument/2006/math">
                    <m:r>
                      <a:rPr lang="en-US" altLang="en-US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en-US" sz="20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Verification: exponentiation (efficient algorithm)</a:t>
                </a:r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000" dirty="0"/>
                  <a:t>Computing logarithm is quite efficient over the real numbers. But is discrete-log hard? 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Some ‘weak’ groups, i.e., where discrete log is </a:t>
                </a:r>
                <a:r>
                  <a:rPr lang="en-US" altLang="en-US" sz="2000" b="1" dirty="0"/>
                  <a:t>not</a:t>
                </a:r>
                <a:r>
                  <a:rPr lang="en-US" altLang="en-US" sz="2000" dirty="0"/>
                  <a:t> hard:</a:t>
                </a:r>
              </a:p>
              <a:p>
                <a:pPr lvl="2" eaLnBrk="1" hangingPunct="1">
                  <a:lnSpc>
                    <a:spcPct val="9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en-US" sz="2000" dirty="0"/>
                  <a:t>, where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altLang="en-US" sz="2000" dirty="0"/>
                  <a:t> has only ‘small’ prime factors</a:t>
                </a:r>
              </a:p>
              <a:p>
                <a:pPr lvl="3" eaLnBrk="1" hangingPunct="1">
                  <a:lnSpc>
                    <a:spcPct val="90000"/>
                  </a:lnSpc>
                </a:pPr>
                <a:r>
                  <a:rPr lang="en-US" altLang="en-US" dirty="0"/>
                  <a:t>Using the </a:t>
                </a:r>
                <a:r>
                  <a:rPr lang="en-US" altLang="en-US" dirty="0" err="1"/>
                  <a:t>Pohlig</a:t>
                </a:r>
                <a:r>
                  <a:rPr lang="en-US" altLang="en-US" dirty="0"/>
                  <a:t>-Hellman algorithm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Mistakes/trapdoors</a:t>
                </a:r>
                <a:r>
                  <a:rPr lang="en-US" altLang="en-US" sz="2000" b="1" dirty="0">
                    <a:solidFill>
                      <a:srgbClr val="000000"/>
                    </a:solidFill>
                    <a:ea typeface="+mn-ea"/>
                  </a:rPr>
                  <a:t> </a:t>
                </a:r>
                <a:r>
                  <a:rPr lang="en-US" altLang="en-US" sz="2000" dirty="0">
                    <a:solidFill>
                      <a:srgbClr val="000000"/>
                    </a:solidFill>
                    <a:ea typeface="+mn-ea"/>
                  </a:rPr>
                  <a:t>found, e.g., in OpenSSL’16, so always check!</a:t>
                </a:r>
                <a:endParaRPr lang="en-US" altLang="en-US" sz="2000" dirty="0"/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dirty="0"/>
                  <a:t>Other groups studied, considered Ok (‘hard’)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000" b="1" dirty="0"/>
                  <a:t>Safe-prime</a:t>
                </a:r>
                <a:r>
                  <a:rPr lang="en-US" altLang="en-US" sz="2000" dirty="0"/>
                  <a:t> groups: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000" dirty="0"/>
                  <a:t> for </a:t>
                </a:r>
                <a:r>
                  <a:rPr lang="en-US" altLang="en-US" sz="2000" dirty="0">
                    <a:solidFill>
                      <a:srgbClr val="FF00FF"/>
                    </a:solidFill>
                  </a:rPr>
                  <a:t>safe prime: </a:t>
                </a:r>
                <a14:m>
                  <m:oMath xmlns:m="http://schemas.openxmlformats.org/officeDocument/2006/math">
                    <m:r>
                      <a:rPr lang="en-US" altLang="en-US" sz="2000" b="0" i="1" dirty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sty m:val="p"/>
                      </m:rP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q</m:t>
                    </m:r>
                    <m:r>
                      <a:rPr lang="en-US" altLang="en-US" sz="2000" b="0" i="0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altLang="en-US" sz="2000" dirty="0">
                    <a:solidFill>
                      <a:srgbClr val="FF00FF"/>
                    </a:solidFill>
                  </a:rPr>
                  <a:t> for prime </a:t>
                </a:r>
                <a14:m>
                  <m:oMath xmlns:m="http://schemas.openxmlformats.org/officeDocument/2006/math">
                    <m:r>
                      <a:rPr lang="en-US" altLang="en-US" sz="2000" b="0" i="1" dirty="0" smtClean="0">
                        <a:solidFill>
                          <a:srgbClr val="FF00FF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altLang="en-US" sz="2000" dirty="0"/>
              </a:p>
            </p:txBody>
          </p:sp>
        </mc:Choice>
        <mc:Fallback>
          <p:sp>
            <p:nvSpPr>
              <p:cNvPr id="922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074738"/>
                <a:ext cx="8502650" cy="5168900"/>
              </a:xfrm>
              <a:blipFill>
                <a:blip r:embed="rId3"/>
                <a:stretch>
                  <a:fillRect t="-980" r="-11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7813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300" dirty="0"/>
              <a:t>Discrete Log Assumption</a:t>
            </a:r>
            <a:endParaRPr lang="he-IL" sz="330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C8934D-7EC5-4767-94BA-6AA41C7401E4}" type="slidenum">
              <a:rPr lang="he-IL" altLang="en-US" smtClean="0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8351" y="4459776"/>
            <a:ext cx="7962562" cy="400110"/>
          </a:xfrm>
          <a:prstGeom prst="rect">
            <a:avLst/>
          </a:prstGeom>
          <a:noFill/>
          <a:ln>
            <a:solidFill>
              <a:srgbClr val="FF00FF"/>
            </a:solidFill>
          </a:ln>
        </p:spPr>
        <p:txBody>
          <a:bodyPr wrap="square" rtlCol="1">
            <a:spAutoFit/>
          </a:bodyPr>
          <a:lstStyle/>
          <a:p>
            <a:r>
              <a:rPr lang="en-US" sz="2000" dirty="0"/>
              <a:t>And remember, discrete-log is hard with respect to a particular group!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1ED75E-0C94-2C0C-80CE-6EF38E387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13" y="1521497"/>
            <a:ext cx="7707788" cy="1715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62B6ED-10C5-E92D-289D-00652F0BFB3B}"/>
              </a:ext>
            </a:extLst>
          </p:cNvPr>
          <p:cNvSpPr txBox="1"/>
          <p:nvPr/>
        </p:nvSpPr>
        <p:spPr>
          <a:xfrm>
            <a:off x="6044751" y="930584"/>
            <a:ext cx="50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q -1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1A551CF-7F29-0485-9933-3BA1CE67C299}"/>
                  </a:ext>
                </a:extLst>
              </p14:cNvPr>
              <p14:cNvContentPartPr/>
              <p14:nvPr/>
            </p14:nvContentPartPr>
            <p14:xfrm>
              <a:off x="5781829" y="1249187"/>
              <a:ext cx="356400" cy="684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1A551CF-7F29-0485-9933-3BA1CE67C29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75709" y="1243067"/>
                <a:ext cx="368640" cy="69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9EEAAB04-82A8-0358-DA98-D41F38581016}"/>
                  </a:ext>
                </a:extLst>
              </p14:cNvPr>
              <p14:cNvContentPartPr/>
              <p14:nvPr/>
            </p14:nvContentPartPr>
            <p14:xfrm>
              <a:off x="8986549" y="983147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9EEAAB04-82A8-0358-DA98-D41F385810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80429" y="977027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665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E44CD-E287-639F-CFF2-F8FE71790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>
            <a:extLst>
              <a:ext uri="{FF2B5EF4-FFF2-40B4-BE49-F238E27FC236}">
                <a16:creationId xmlns:a16="http://schemas.microsoft.com/office/drawing/2014/main" id="{BAE2FA9C-6D6F-57CC-E906-96F4F98EF667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110331" y="1984017"/>
            <a:ext cx="8923337" cy="2145531"/>
          </a:xfrm>
        </p:spPr>
        <p:txBody>
          <a:bodyPr/>
          <a:lstStyle/>
          <a:p>
            <a:pPr algn="ctr"/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Diffie-Hellman (DH) Key Exchange Protocol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and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  <a:t>The Computational/Decisional Diffie-Hellman Assumptions (CDH/DDH) </a:t>
            </a:r>
            <a:br>
              <a:rPr lang="en-US" altLang="en-US" sz="32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br>
              <a:rPr lang="en-US" altLang="en-US" sz="4000" dirty="0">
                <a:solidFill>
                  <a:prstClr val="black"/>
                </a:solidFill>
                <a:latin typeface="Times New Roman" pitchFamily="18"/>
                <a:ea typeface="Arial Unicode MS" pitchFamily="2"/>
                <a:cs typeface="Tahoma" pitchFamily="2"/>
              </a:rPr>
            </a:br>
            <a:endParaRPr lang="en-US" sz="3000" i="1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8FEA72FB-EBC4-FDE3-2854-DB26D8D1AE4D}"/>
              </a:ext>
            </a:extLst>
          </p:cNvPr>
          <p:cNvSpPr txBox="1">
            <a:spLocks/>
          </p:cNvSpPr>
          <p:nvPr/>
        </p:nvSpPr>
        <p:spPr>
          <a:xfrm>
            <a:off x="8240486" y="6242050"/>
            <a:ext cx="439963" cy="45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>
            <a:noAutofit/>
          </a:bodyPr>
          <a:lstStyle>
            <a:defPPr>
              <a:defRPr lang="en-GB"/>
            </a:defPPr>
            <a:lvl1pPr marL="0" marR="0" lvl="0" indent="0" algn="l" defTabSz="449263" rtl="0" eaLnBrk="1" fontAlgn="base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lang="en-US" sz="3000" b="0" i="0" u="none" strike="noStrike" kern="1200" baseline="0">
                <a:solidFill>
                  <a:srgbClr val="000000"/>
                </a:solidFill>
                <a:latin typeface="Arial" panose="020B0604020202020204" pitchFamily="34" charset="0"/>
                <a:ea typeface="Arial" pitchFamily="34"/>
                <a:cs typeface="Arial" panose="020B0604020202020204" pitchFamily="34" charset="0"/>
              </a:defRPr>
            </a:lvl1pPr>
            <a:lvl2pPr marL="742950" indent="-285750" algn="l" defTabSz="449263" rtl="0" eaLnBrk="0" fontAlgn="base" hangingPunct="0"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49263" rtl="0" eaLnBrk="0" fontAlgn="base" hangingPunct="0">
              <a:spcBef>
                <a:spcPts val="5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49263" rtl="0" eaLnBrk="0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A9F0D9-C7A7-4A77-9695-8775D8CEDA3F}" type="slidenum">
              <a:rPr lang="he-IL" altLang="he-IL" sz="1800" smtClean="0"/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he-IL" altLang="he-IL" sz="1800" dirty="0"/>
          </a:p>
        </p:txBody>
      </p:sp>
    </p:spTree>
    <p:extLst>
      <p:ext uri="{BB962C8B-B14F-4D97-AF65-F5344CB8AC3E}">
        <p14:creationId xmlns:p14="http://schemas.microsoft.com/office/powerpoint/2010/main" val="21127904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00" dirty="0" err="1"/>
              <a:t>Diffie</a:t>
            </a:r>
            <a:r>
              <a:rPr lang="en-US" altLang="en-US" sz="3800" dirty="0"/>
              <a:t>-Hellman [DH] Key Exchange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מציין מיקום תוכן 1"/>
              <p:cNvSpPr>
                <a:spLocks noGrp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Setup: </a:t>
                </a:r>
                <a:r>
                  <a:rPr lang="en-US" altLang="en-US" sz="1800" dirty="0"/>
                  <a:t>Agree on a random safe prime </a:t>
                </a:r>
                <a:r>
                  <a:rPr lang="en-US" altLang="en-US" sz="1800" i="1" dirty="0"/>
                  <a:t>p a</a:t>
                </a:r>
                <a:r>
                  <a:rPr lang="en-US" altLang="en-US" sz="1800" dirty="0"/>
                  <a:t>nd generator </a:t>
                </a:r>
                <a:r>
                  <a:rPr lang="en-US" altLang="en-US" sz="1800" i="1" dirty="0"/>
                  <a:t>g </a:t>
                </a:r>
                <a:r>
                  <a:rPr lang="en-US" altLang="en-US" sz="1800" dirty="0"/>
                  <a:t>for the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en-US" altLang="en-US" sz="1800" i="1" dirty="0"/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Alice: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dirty="0"/>
                  <a:t>, 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, 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Bob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Bob: </a:t>
                </a:r>
                <a:r>
                  <a:rPr lang="en-US" altLang="en-US" sz="1800" dirty="0"/>
                  <a:t>pick at random secret integer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b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  <m:sup>
                        <m:r>
                          <a:rPr lang="en-US" sz="1800" b="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en-US" sz="1800" i="1" dirty="0"/>
                  <a:t>, </a:t>
                </a:r>
                <a:r>
                  <a:rPr lang="en-US" altLang="en-US" sz="1800" dirty="0"/>
                  <a:t>then compute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and send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P</a:t>
                </a:r>
                <a:r>
                  <a:rPr lang="en-US" altLang="en-US" sz="1800" i="1" baseline="-25000" dirty="0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to Alice.</a:t>
                </a:r>
              </a:p>
              <a:p>
                <a:pPr eaLnBrk="1" hangingPunct="1"/>
                <a:r>
                  <a:rPr lang="en-US" altLang="en-US" sz="1800" dirty="0">
                    <a:solidFill>
                      <a:srgbClr val="FF00FF"/>
                    </a:solidFill>
                  </a:rPr>
                  <a:t>Both parties: </a:t>
                </a:r>
                <a:r>
                  <a:rPr lang="en-US" altLang="en-US" sz="1800" dirty="0"/>
                  <a:t>compute the shared key </a:t>
                </a:r>
                <a:r>
                  <a:rPr lang="en-US" altLang="en-US" sz="1800" i="1" dirty="0"/>
                  <a:t>k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=</a:t>
                </a:r>
                <a:r>
                  <a:rPr lang="en-US" altLang="en-US" sz="1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18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1800" i="1" dirty="0">
                    <a:latin typeface="Times New Roman" pitchFamily="18" charset="0"/>
                    <a:cs typeface="Times New Roman" pitchFamily="18" charset="0"/>
                  </a:rPr>
                  <a:t> mod p , </a:t>
                </a:r>
                <a:r>
                  <a:rPr lang="en-US" altLang="en-US" sz="1800" dirty="0">
                    <a:solidFill>
                      <a:srgbClr val="C00000"/>
                    </a:solidFill>
                    <a:latin typeface="Times New Roman" pitchFamily="18" charset="0"/>
                    <a:cs typeface="Times New Roman" pitchFamily="18" charset="0"/>
                  </a:rPr>
                  <a:t>do you see how?</a:t>
                </a:r>
              </a:p>
              <a:p>
                <a:pPr eaLnBrk="1" hangingPunct="1"/>
                <a:endParaRPr lang="en-US" altLang="en-US" sz="1800" i="1" dirty="0"/>
              </a:p>
            </p:txBody>
          </p:sp>
        </mc:Choice>
        <mc:Fallback xmlns="">
          <p:sp>
            <p:nvSpPr>
              <p:cNvPr id="2" name="מציין מיקום תוכן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5820" y="1208135"/>
                <a:ext cx="8472360" cy="2702736"/>
              </a:xfrm>
              <a:blipFill>
                <a:blip r:embed="rId3"/>
                <a:stretch>
                  <a:fillRect t="-935" r="-7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E098FA-8B27-40EB-8628-7A1F32E0EFFD}" type="slidenum">
              <a:rPr lang="he-IL" altLang="en-US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8" name="Straight Connector 3"/>
          <p:cNvSpPr>
            <a:spLocks/>
          </p:cNvSpPr>
          <p:nvPr/>
        </p:nvSpPr>
        <p:spPr bwMode="auto">
          <a:xfrm>
            <a:off x="1503605" y="4422198"/>
            <a:ext cx="5760566" cy="45719"/>
          </a:xfrm>
          <a:custGeom>
            <a:avLst/>
            <a:gdLst>
              <a:gd name="T0" fmla="*/ 3946600 w 7893000"/>
              <a:gd name="T1" fmla="*/ 7893200 w 7893000"/>
              <a:gd name="T2" fmla="*/ 3946600 w 7893000"/>
              <a:gd name="T3" fmla="*/ 0 w 7893000"/>
              <a:gd name="T4" fmla="*/ 0 w 7893000"/>
              <a:gd name="T5" fmla="*/ 7893200 w 7893000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7893000"/>
              <a:gd name="T13" fmla="*/ 7893000 w 7893000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7893000">
                <a:moveTo>
                  <a:pt x="0" y="0"/>
                </a:moveTo>
                <a:lnTo>
                  <a:pt x="7893000" y="1"/>
                </a:lnTo>
              </a:path>
            </a:pathLst>
          </a:custGeom>
          <a:noFill/>
          <a:ln w="9363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9" name="Straight Connector 6"/>
          <p:cNvSpPr>
            <a:spLocks/>
          </p:cNvSpPr>
          <p:nvPr/>
        </p:nvSpPr>
        <p:spPr bwMode="auto">
          <a:xfrm flipV="1">
            <a:off x="1707896" y="4422198"/>
            <a:ext cx="57327" cy="1205964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0" name="Straight Connector 11"/>
          <p:cNvSpPr>
            <a:spLocks/>
          </p:cNvSpPr>
          <p:nvPr/>
        </p:nvSpPr>
        <p:spPr bwMode="auto">
          <a:xfrm flipH="1" flipV="1">
            <a:off x="7101448" y="4422198"/>
            <a:ext cx="45719" cy="1159030"/>
          </a:xfrm>
          <a:custGeom>
            <a:avLst/>
            <a:gdLst>
              <a:gd name="T0" fmla="*/ 0 h 2493724"/>
              <a:gd name="T1" fmla="*/ 1247338 h 2493724"/>
              <a:gd name="T2" fmla="*/ 2494676 h 2493724"/>
              <a:gd name="T3" fmla="*/ 1247338 h 2493724"/>
              <a:gd name="T4" fmla="*/ 0 h 2493724"/>
              <a:gd name="T5" fmla="*/ 2494676 h 2493724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h 2493724"/>
              <a:gd name="T13" fmla="*/ 2493724 h 2493724"/>
            </a:gdLst>
            <a:ahLst/>
            <a:cxnLst>
              <a:cxn ang="T6">
                <a:pos x="0" y="T0"/>
              </a:cxn>
              <a:cxn ang="T7">
                <a:pos x="0" y="T1"/>
              </a:cxn>
              <a:cxn ang="T8">
                <a:pos x="0" y="T2"/>
              </a:cxn>
              <a:cxn ang="T9">
                <a:pos x="0" y="T3"/>
              </a:cxn>
              <a:cxn ang="T10">
                <a:pos x="0" y="T4"/>
              </a:cxn>
              <a:cxn ang="T11">
                <a:pos x="0" y="T5"/>
              </a:cxn>
            </a:cxnLst>
            <a:rect l="0" t="T12" r="0" b="T13"/>
            <a:pathLst>
              <a:path h="2493724">
                <a:moveTo>
                  <a:pt x="0" y="0"/>
                </a:moveTo>
                <a:lnTo>
                  <a:pt x="1" y="2493724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1" name="Straight Connector 14"/>
          <p:cNvSpPr>
            <a:spLocks/>
          </p:cNvSpPr>
          <p:nvPr/>
        </p:nvSpPr>
        <p:spPr bwMode="auto">
          <a:xfrm>
            <a:off x="1719505" y="4746049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2" name="Freeform 15"/>
          <p:cNvSpPr>
            <a:spLocks/>
          </p:cNvSpPr>
          <p:nvPr/>
        </p:nvSpPr>
        <p:spPr bwMode="auto">
          <a:xfrm>
            <a:off x="1765223" y="4401111"/>
            <a:ext cx="1421592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3" name="Straight Connector 16"/>
          <p:cNvSpPr>
            <a:spLocks/>
          </p:cNvSpPr>
          <p:nvPr/>
        </p:nvSpPr>
        <p:spPr bwMode="auto">
          <a:xfrm flipH="1">
            <a:off x="1708641" y="5222472"/>
            <a:ext cx="5427663" cy="0"/>
          </a:xfrm>
          <a:custGeom>
            <a:avLst/>
            <a:gdLst>
              <a:gd name="T0" fmla="*/ 2713745 w 5427722"/>
              <a:gd name="T1" fmla="*/ 5427486 w 5427722"/>
              <a:gd name="T2" fmla="*/ 2713745 w 5427722"/>
              <a:gd name="T3" fmla="*/ 0 w 5427722"/>
              <a:gd name="T4" fmla="*/ 0 w 5427722"/>
              <a:gd name="T5" fmla="*/ 5427486 w 5427722"/>
              <a:gd name="T6" fmla="*/ 17694720 60000 65536"/>
              <a:gd name="T7" fmla="*/ 0 60000 65536"/>
              <a:gd name="T8" fmla="*/ 5898240 60000 65536"/>
              <a:gd name="T9" fmla="*/ 11796480 60000 65536"/>
              <a:gd name="T10" fmla="*/ 5898240 60000 65536"/>
              <a:gd name="T11" fmla="*/ 17694720 60000 65536"/>
              <a:gd name="T12" fmla="*/ 0 w 5427722"/>
              <a:gd name="T13" fmla="*/ 5427722 w 5427722"/>
            </a:gdLst>
            <a:ahLst/>
            <a:cxnLst>
              <a:cxn ang="T6">
                <a:pos x="T0" y="0"/>
              </a:cxn>
              <a:cxn ang="T7">
                <a:pos x="T1" y="0"/>
              </a:cxn>
              <a:cxn ang="T8">
                <a:pos x="T2" y="0"/>
              </a:cxn>
              <a:cxn ang="T9">
                <a:pos x="T3" y="0"/>
              </a:cxn>
              <a:cxn ang="T10">
                <a:pos x="T4" y="0"/>
              </a:cxn>
              <a:cxn ang="T11">
                <a:pos x="T5" y="0"/>
              </a:cxn>
            </a:cxnLst>
            <a:rect l="T12" t="0" r="T13" b="0"/>
            <a:pathLst>
              <a:path w="5427722">
                <a:moveTo>
                  <a:pt x="0" y="0"/>
                </a:moveTo>
                <a:lnTo>
                  <a:pt x="5427722" y="1"/>
                </a:lnTo>
              </a:path>
            </a:pathLst>
          </a:custGeom>
          <a:noFill/>
          <a:ln w="9363">
            <a:solidFill>
              <a:srgbClr val="0000FF"/>
            </a:solidFill>
            <a:prstDash val="solid"/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4" tIns="46798" rIns="90004" bIns="46798"/>
          <a:lstStyle/>
          <a:p>
            <a:endParaRPr lang="he-IL"/>
          </a:p>
        </p:txBody>
      </p:sp>
      <p:sp>
        <p:nvSpPr>
          <p:cNvPr id="14" name="Freeform 17"/>
          <p:cNvSpPr>
            <a:spLocks/>
          </p:cNvSpPr>
          <p:nvPr/>
        </p:nvSpPr>
        <p:spPr bwMode="auto">
          <a:xfrm>
            <a:off x="5451566" y="4823162"/>
            <a:ext cx="1451344" cy="371509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en-US" sz="1800" i="1" baseline="-25000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1800" i="1" dirty="0" err="1"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altLang="en-US" sz="1800" i="1" baseline="30000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altLang="en-US" sz="1800" i="1" dirty="0">
                <a:latin typeface="Times New Roman" pitchFamily="18" charset="0"/>
                <a:cs typeface="Times New Roman" pitchFamily="18" charset="0"/>
              </a:rPr>
              <a:t> mod p</a:t>
            </a: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258396" y="4214869"/>
            <a:ext cx="720725" cy="460375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Bob</a:t>
            </a: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703969" y="4171205"/>
            <a:ext cx="850219" cy="463842"/>
          </a:xfrm>
          <a:custGeom>
            <a:avLst/>
            <a:gdLst>
              <a:gd name="T0" fmla="*/ 2147483647 w 21600"/>
              <a:gd name="T1" fmla="*/ 0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0 w 21600"/>
              <a:gd name="T7" fmla="*/ 2147483647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4" tIns="46798" rIns="90004" bIns="46798">
            <a:spAutoFit/>
          </a:bodyPr>
          <a:lstStyle>
            <a:lvl1pPr eaLnBrk="0" hangingPunct="0">
              <a:spcBef>
                <a:spcPts val="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spcBef>
                <a:spcPts val="6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 hangingPunct="0">
              <a:spcBef>
                <a:spcPts val="5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 hangingPunct="0">
              <a:spcBef>
                <a:spcPts val="5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400" eaLnBrk="1" hangingPunct="1">
              <a:spcBef>
                <a:spcPct val="0"/>
              </a:spcBef>
            </a:pPr>
            <a:r>
              <a:rPr lang="en-US" altLang="en-US" sz="2400" dirty="0"/>
              <a:t>Alice</a:t>
            </a:r>
          </a:p>
        </p:txBody>
      </p:sp>
      <p:pic>
        <p:nvPicPr>
          <p:cNvPr id="31" name="Picture 2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7" y="4808115"/>
            <a:ext cx="538121" cy="820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2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580" y="4886065"/>
            <a:ext cx="600075" cy="77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noFill/>
            </p:spPr>
            <p:txBody>
              <a:bodyPr wrap="none" rtlCol="1">
                <a:spAutoFit/>
              </a:bodyPr>
              <a:lstStyle/>
              <a:p>
                <a:r>
                  <a:rPr lang="en-US" dirty="0"/>
                  <a:t>Using cyclic multiplicative group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endParaRPr lang="he-IL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8998" y="775168"/>
                <a:ext cx="3762953" cy="390748"/>
              </a:xfrm>
              <a:prstGeom prst="rect">
                <a:avLst/>
              </a:prstGeom>
              <a:blipFill>
                <a:blip r:embed="rId6"/>
                <a:stretch>
                  <a:fillRect l="-1347" t="-6250" r="-2020" b="-156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817727" y="4495718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dirty="0"/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55329" y="4516733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solidFill>
                <a:srgbClr val="FFD961"/>
              </a:solidFill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2400" i="1" dirty="0">
                            <a:latin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altLang="en-US" sz="2400" i="1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en-US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en-US" sz="24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altLang="en-US" sz="2400" i="1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2371" y="5413998"/>
                <a:ext cx="3493264" cy="552074"/>
              </a:xfrm>
              <a:prstGeom prst="rect">
                <a:avLst/>
              </a:prstGeom>
              <a:blipFill>
                <a:blip r:embed="rId7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64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C839E4-E506-4D4F-9A00-62CCD4150BD1}" type="slidenum">
              <a:rPr lang="he-IL" altLang="en-US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>
          <a:xfrm>
            <a:off x="592138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800" dirty="0"/>
              <a:t>Caution: Authenticate the Public Keys!</a:t>
            </a:r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8487" y="975653"/>
            <a:ext cx="8016875" cy="1799915"/>
          </a:xfrm>
        </p:spPr>
        <p:txBody>
          <a:bodyPr/>
          <a:lstStyle/>
          <a:p>
            <a:pPr eaLnBrk="1" hangingPunct="1"/>
            <a:r>
              <a:rPr lang="en-US" altLang="en-US" sz="2200" dirty="0"/>
              <a:t>Diffie-Hellman key exchange is only secure against eavesdroppers but not MitM attackers.</a:t>
            </a:r>
          </a:p>
          <a:p>
            <a:pPr eaLnBrk="1" hangingPunct="1"/>
            <a:r>
              <a:rPr lang="en-US" altLang="en-US" sz="2200" dirty="0"/>
              <a:t>So the public messages being sent must be authenticated, e.g., using digital signatures.</a:t>
            </a:r>
          </a:p>
          <a:p>
            <a:pPr lvl="1" eaLnBrk="1" hangingPunct="1"/>
            <a:r>
              <a:rPr lang="en-US" altLang="en-US" sz="1800" dirty="0"/>
              <a:t>Still each party must have a certificate for her public (verification) key.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F2636A-FC6A-794F-A47A-66E179C04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310" y="3180601"/>
            <a:ext cx="5990055" cy="2701746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10E964-D912-4BEF-A8FE-B429A2DB01F8}" type="slidenum">
              <a:rPr lang="he-IL" altLang="en-US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15365" name="Rectangle 2"/>
          <p:cNvSpPr>
            <a:spLocks noGrp="1" noChangeArrowheads="1"/>
          </p:cNvSpPr>
          <p:nvPr>
            <p:ph type="title"/>
          </p:nvPr>
        </p:nvSpPr>
        <p:spPr>
          <a:xfrm>
            <a:off x="527050" y="201613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Security of [DH] Key Exchange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36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</p:spPr>
            <p:txBody>
              <a:bodyPr/>
              <a:lstStyle/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Assume authenticated communication </a:t>
                </a:r>
              </a:p>
              <a:p>
                <a:pPr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DH key exchange requires stronger assumption than Discrete Log: 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Maybe from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>
                    <a:solidFill>
                      <a:srgbClr val="FF00FF"/>
                    </a:solidFill>
                  </a:rPr>
                  <a:t>and</a:t>
                </a:r>
                <a:r>
                  <a:rPr lang="en-US" altLang="en-US" sz="21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/>
                  <a:t>, a</a:t>
                </a:r>
                <a:r>
                  <a:rPr lang="en-US" altLang="en-US" sz="2100" dirty="0"/>
                  <a:t>dversary can compute </a:t>
                </a:r>
                <a:br>
                  <a:rPr lang="en-US" altLang="en-US" sz="2100" dirty="0"/>
                </a:b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(without knowing/learning </a:t>
                </a:r>
                <a:r>
                  <a:rPr lang="en-US" altLang="en-US" sz="21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a,b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100" dirty="0"/>
                  <a:t>or</a:t>
                </a:r>
                <a:r>
                  <a:rPr lang="en-US" altLang="en-US" sz="21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ab</a:t>
                </a:r>
                <a:r>
                  <a:rPr lang="en-US" altLang="en-US" sz="2100" dirty="0"/>
                  <a:t>)? 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The Computational Diffie-Hellman (CDH) Assumption is what we need.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/>
                  <a:t>In simple terms, it states that given </a:t>
                </a:r>
                <a:r>
                  <a:rPr lang="en-US" altLang="en-US" sz="2100" i="1" dirty="0" err="1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 err="1"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</a:t>
                </a:r>
                <a:r>
                  <a:rPr lang="en-US" altLang="en-US" sz="2100" dirty="0"/>
                  <a:t>and 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p, </a:t>
                </a:r>
                <a:r>
                  <a:rPr lang="en-US" altLang="en-US" sz="2100" dirty="0">
                    <a:cs typeface="Times New Roman" pitchFamily="18" charset="0"/>
                  </a:rPr>
                  <a:t>an efficient adversary cannot compute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g</a:t>
                </a:r>
                <a:r>
                  <a:rPr lang="en-US" altLang="en-US" sz="2100" i="1" baseline="30000" dirty="0"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100" i="1" dirty="0">
                    <a:latin typeface="Times New Roman" pitchFamily="18" charset="0"/>
                    <a:cs typeface="Times New Roman" pitchFamily="18" charset="0"/>
                  </a:rPr>
                  <a:t> mod p  </a:t>
                </a:r>
                <a:r>
                  <a:rPr lang="en-US" altLang="en-US" sz="2100" dirty="0">
                    <a:cs typeface="Times New Roman" pitchFamily="18" charset="0"/>
                  </a:rPr>
                  <a:t>with non-negligible probability</a:t>
                </a:r>
                <a:r>
                  <a:rPr lang="en-US" altLang="en-US" sz="2100" i="1" dirty="0">
                    <a:cs typeface="Times New Roman" pitchFamily="18" charset="0"/>
                  </a:rPr>
                  <a:t>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altLang="en-US" sz="2100" dirty="0">
                    <a:cs typeface="Times New Roman" pitchFamily="18" charset="0"/>
                  </a:rPr>
                  <a:t>So DH key exchange protocol is secure for groups in which the CDH assumption holds.</a:t>
                </a:r>
              </a:p>
              <a:p>
                <a:pPr marL="415925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/>
                  <a:t>Assume CDH holds. Can we use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/>
                  <a:t>as key?</a:t>
                </a:r>
              </a:p>
              <a:p>
                <a:pPr marL="742950" lvl="1" indent="-285750" eaLnBrk="1" hangingPunct="1">
                  <a:lnSpc>
                    <a:spcPct val="105000"/>
                  </a:lnSpc>
                  <a:spcAft>
                    <a:spcPct val="5000"/>
                  </a:spcAft>
                </a:pPr>
                <a:r>
                  <a:rPr lang="en-US" sz="2100" kern="0" dirty="0">
                    <a:solidFill>
                      <a:srgbClr val="FF0000"/>
                    </a:solidFill>
                  </a:rPr>
                  <a:t>Not necessarily; maybe finding some bits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p>
                    </m:sSup>
                  </m:oMath>
                </a14:m>
                <a:r>
                  <a:rPr lang="en-US" sz="2100" kern="0" dirty="0">
                    <a:solidFill>
                      <a:srgbClr val="FF0000"/>
                    </a:solidFill>
                  </a:rPr>
                  <a:t> is easy?</a:t>
                </a:r>
                <a:endParaRPr lang="en-US" altLang="en-US" sz="2100" dirty="0"/>
              </a:p>
            </p:txBody>
          </p:sp>
        </mc:Choice>
        <mc:Fallback>
          <p:sp>
            <p:nvSpPr>
              <p:cNvPr id="15366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68258" y="1094673"/>
                <a:ext cx="8588375" cy="5063366"/>
              </a:xfrm>
              <a:blipFill>
                <a:blip r:embed="rId3"/>
                <a:stretch>
                  <a:fillRect t="-752" r="-442" b="-1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58D85-A60F-41C5-86C8-9ED857467F9D}" type="slidenum">
              <a:rPr lang="he-IL" altLang="en-US"/>
              <a:pPr>
                <a:defRPr/>
              </a:pPr>
              <a:t>39</a:t>
            </a:fld>
            <a:endParaRPr lang="en-US" altLang="en-US"/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460375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Using DH securely?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390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</p:spPr>
            <p:txBody>
              <a:bodyPr/>
              <a:lstStyle/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Can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 </a:t>
                </a:r>
                <a:r>
                  <a:rPr lang="en-US" altLang="en-US" sz="2200" dirty="0"/>
                  <a:t>,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i="1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 err="1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altLang="en-US" sz="2200" dirty="0"/>
                  <a:t> expose </a:t>
                </a:r>
                <a:r>
                  <a:rPr lang="en-US" altLang="en-US" sz="2200" i="1" dirty="0"/>
                  <a:t>something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?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00"/>
                    </a:solidFill>
                  </a:rPr>
                  <a:t>Bad news: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Finding</a:t>
                </a:r>
                <a:r>
                  <a:rPr lang="en-US" altLang="en-US" sz="2200" dirty="0"/>
                  <a:t> (at least)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one bit</a:t>
                </a:r>
                <a:r>
                  <a:rPr lang="en-US" altLang="en-US" sz="2200" dirty="0"/>
                  <a:t> about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g</a:t>
                </a:r>
                <a:r>
                  <a:rPr lang="en-US" altLang="en-US" sz="2200" i="1" baseline="30000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ab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 mod p</a:t>
                </a:r>
                <a:r>
                  <a:rPr lang="en-US" altLang="en-US" sz="22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200" dirty="0"/>
                  <a:t> </a:t>
                </a:r>
                <a:r>
                  <a:rPr lang="en-US" altLang="en-US" sz="2200" dirty="0">
                    <a:solidFill>
                      <a:srgbClr val="FF00FF"/>
                    </a:solidFill>
                  </a:rPr>
                  <a:t>is easy</a:t>
                </a:r>
                <a:r>
                  <a:rPr lang="en-US" altLang="en-US" sz="2200" dirty="0"/>
                  <a:t>! (details in textbook if interested)</a:t>
                </a:r>
              </a:p>
              <a:p>
                <a:pPr eaLnBrk="1" hangingPunct="1">
                  <a:lnSpc>
                    <a:spcPct val="90000"/>
                  </a:lnSpc>
                </a:pPr>
                <a:endParaRPr lang="en-US" altLang="en-US" sz="2200" dirty="0"/>
              </a:p>
              <a:p>
                <a:pPr eaLnBrk="1" hangingPunct="1">
                  <a:lnSpc>
                    <a:spcPct val="90000"/>
                  </a:lnSpc>
                </a:pPr>
                <a:r>
                  <a:rPr lang="en-US" altLang="en-US" sz="2200" dirty="0"/>
                  <a:t>So, how to use DH ‘securely’? Two options:</a:t>
                </a: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1: </a:t>
                </a:r>
                <a:r>
                  <a:rPr lang="en-US" altLang="en-US" sz="2200" dirty="0"/>
                  <a:t>Use DH but with a `stronger’ group (other than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en-US" sz="2200" dirty="0"/>
                  <a:t>) for which the stronger DDH assumption holds.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The </a:t>
                </a:r>
                <a:r>
                  <a:rPr lang="en-US" altLang="en-US" sz="1800" b="1" dirty="0"/>
                  <a:t>Decisional DH (DDH) Assumption:  </a:t>
                </a:r>
                <a:r>
                  <a:rPr lang="en-US" altLang="en-US" sz="1800" dirty="0"/>
                  <a:t>adversary can’t </a:t>
                </a:r>
                <a:r>
                  <a:rPr lang="en-US" altLang="en-US" sz="1800" b="1" dirty="0"/>
                  <a:t>distinguish</a:t>
                </a:r>
                <a:r>
                  <a:rPr lang="en-US" altLang="en-US" sz="1800" dirty="0"/>
                  <a:t> between </a:t>
                </a:r>
                <a14:m>
                  <m:oMath xmlns:m="http://schemas.openxmlformats.org/officeDocument/2006/math">
                    <m:r>
                      <a:rPr lang="en-US" altLang="en-US" sz="1800" b="0" i="0" smtClean="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and </a:t>
                </a:r>
                <a14:m>
                  <m:oMath xmlns:m="http://schemas.openxmlformats.org/officeDocument/2006/math">
                    <m:r>
                      <a:rPr lang="en-US" altLang="en-US" sz="1800">
                        <a:latin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en-US" sz="18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1800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altLang="en-US" sz="18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en-US" sz="1800" dirty="0"/>
                  <a:t> for random 𝑎, 𝑏, 𝑐. </a:t>
                </a:r>
              </a:p>
              <a:p>
                <a:pPr lvl="1" eaLnBrk="1" hangingPunct="1">
                  <a:lnSpc>
                    <a:spcPct val="90000"/>
                  </a:lnSpc>
                </a:pPr>
                <a:endParaRPr lang="en-US" altLang="en-US" sz="2200" dirty="0">
                  <a:solidFill>
                    <a:srgbClr val="FF00FF"/>
                  </a:solidFill>
                </a:endParaRPr>
              </a:p>
              <a:p>
                <a:pPr lvl="1" eaLnBrk="1" hangingPunct="1">
                  <a:lnSpc>
                    <a:spcPct val="90000"/>
                  </a:lnSpc>
                </a:pPr>
                <a:r>
                  <a:rPr lang="en-US" altLang="en-US" sz="2200" dirty="0">
                    <a:solidFill>
                      <a:srgbClr val="FF00FF"/>
                    </a:solidFill>
                  </a:rPr>
                  <a:t>Option 2: </a:t>
                </a:r>
                <a:r>
                  <a:rPr lang="en-US" altLang="en-US" sz="2200" dirty="0"/>
                  <a:t>use DH 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sz="2200" dirty="0"/>
                  <a:t>and safe prime </a:t>
                </a:r>
                <a:r>
                  <a:rPr lang="en-US" altLang="en-US" sz="2200" i="1" dirty="0">
                    <a:solidFill>
                      <a:srgbClr val="0000FF"/>
                    </a:solidFill>
                    <a:latin typeface="Times New Roman" pitchFamily="18" charset="0"/>
                    <a:cs typeface="Times New Roman" pitchFamily="18" charset="0"/>
                  </a:rPr>
                  <a:t>p… (where only CDH holds) </a:t>
                </a:r>
                <a:r>
                  <a:rPr lang="en-US" altLang="en-US" sz="2200" dirty="0"/>
                  <a:t>but use a </a:t>
                </a:r>
                <a:r>
                  <a:rPr lang="en-US" altLang="en-US" sz="2200" b="1" dirty="0"/>
                  <a:t>key derivation function (KDF) </a:t>
                </a:r>
                <a:r>
                  <a:rPr lang="en-US" altLang="en-US" sz="2200" dirty="0"/>
                  <a:t>to derive a secure shared key.</a:t>
                </a:r>
              </a:p>
              <a:p>
                <a:pPr lvl="2" eaLnBrk="1" hangingPunct="1">
                  <a:lnSpc>
                    <a:spcPct val="90000"/>
                  </a:lnSpc>
                </a:pPr>
                <a:r>
                  <a:rPr lang="en-US" altLang="en-US" sz="1800" dirty="0"/>
                  <a:t>Example, use an unkeyed hash function to obtain </a:t>
                </a:r>
                <a14:m>
                  <m:oMath xmlns:m="http://schemas.openxmlformats.org/officeDocument/2006/math"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p>
                            <m:r>
                              <a:rPr lang="en-US" altLang="en-US" sz="1800" b="0" i="1" smtClean="0">
                                <a:latin typeface="Cambria Math" panose="02040503050406030204" pitchFamily="18" charset="0"/>
                              </a:rPr>
                              <m:t>𝑎𝑏</m:t>
                            </m:r>
                          </m:sup>
                        </m:sSup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altLang="en-US" sz="1800" dirty="0"/>
                  <a:t>, where h is randomness-extracting hash function.</a:t>
                </a:r>
              </a:p>
            </p:txBody>
          </p:sp>
        </mc:Choice>
        <mc:Fallback xmlns="">
          <p:sp>
            <p:nvSpPr>
              <p:cNvPr id="16390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84008" y="1016295"/>
                <a:ext cx="8305800" cy="4825410"/>
              </a:xfrm>
              <a:blipFill>
                <a:blip r:embed="rId3"/>
                <a:stretch>
                  <a:fillRect l="-153" t="-1579" r="-1527" b="-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884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737836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Cryptography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051800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err="1"/>
              <a:t>Kerckhoff’s</a:t>
            </a:r>
            <a:r>
              <a:rPr lang="en-US" altLang="en-US" sz="2400" dirty="0"/>
              <a:t> principle: the cryptosystem (algorithm) is public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What we learned until now: </a:t>
            </a:r>
            <a:r>
              <a:rPr lang="en-US" altLang="en-US" sz="2400" b="1" i="1" dirty="0">
                <a:solidFill>
                  <a:srgbClr val="FF00FF"/>
                </a:solidFill>
              </a:rPr>
              <a:t>symmetric or shared key</a:t>
            </a:r>
            <a:r>
              <a:rPr lang="en-US" altLang="en-US" sz="2400" dirty="0"/>
              <a:t> setting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Only the key is secret (unknown to attacker)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Same key for encryption and decryption </a:t>
            </a:r>
            <a:r>
              <a:rPr lang="en-US" altLang="en-US" sz="2400" dirty="0">
                <a:sym typeface="Wingdings" panose="05000000000000000000" pitchFamily="2" charset="2"/>
              </a:rPr>
              <a:t> if you can encrypt, you can also decrypt!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Shared keys for MACs and PRFs, etc.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But can we give </a:t>
            </a:r>
            <a:r>
              <a:rPr lang="en-US" altLang="en-US" sz="2400" b="1" i="1" dirty="0">
                <a:solidFill>
                  <a:srgbClr val="FF00FF"/>
                </a:solidFill>
                <a:sym typeface="Wingdings" panose="05000000000000000000" pitchFamily="2" charset="2"/>
              </a:rPr>
              <a:t>asymmetric</a:t>
            </a:r>
            <a:r>
              <a:rPr lang="en-US" altLang="en-US" sz="2400" dirty="0">
                <a:sym typeface="Wingdings" panose="05000000000000000000" pitchFamily="2" charset="2"/>
              </a:rPr>
              <a:t> cryptographic capability, e.g., encryption capability without a decryption capability?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ym typeface="Wingdings" panose="05000000000000000000" pitchFamily="2" charset="2"/>
              </a:rPr>
              <a:t>Yes, using public key cryptography!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792037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/>
              <a:t>Covered Material From the Textbook</a:t>
            </a:r>
          </a:p>
        </p:txBody>
      </p:sp>
      <p:sp>
        <p:nvSpPr>
          <p:cNvPr id="9318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Appendix A.2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altLang="he-IL" sz="2800" dirty="0">
                <a:sym typeface="Wingdings" panose="05000000000000000000" pitchFamily="2" charset="2"/>
              </a:rPr>
              <a:t>Chapter 6: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Sections 6.1 (except 6.1.8.3), </a:t>
            </a:r>
          </a:p>
          <a:p>
            <a:pPr lvl="1"/>
            <a:r>
              <a:rPr lang="en-US" altLang="he-IL" sz="2400" dirty="0">
                <a:sym typeface="Wingdings" panose="05000000000000000000" pitchFamily="2" charset="2"/>
              </a:rPr>
              <a:t>Section 6.2 (6.2.1 and 6.2.2 are optional reading).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9D048-DF9C-5B47-A4EF-7C5EDDA5AA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75170" y="6242050"/>
            <a:ext cx="505279" cy="450850"/>
          </a:xfrm>
          <a:noFill/>
        </p:spPr>
        <p:txBody>
          <a:bodyPr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150BCE-9D66-491A-A8B4-4A161955DEF8}" type="slidenum">
              <a:rPr lang="he-IL" altLang="he-IL" sz="1800"/>
              <a:pPr>
                <a:spcBef>
                  <a:spcPct val="0"/>
                </a:spcBef>
                <a:buClrTx/>
                <a:buFontTx/>
                <a:buNone/>
              </a:pPr>
              <a:t>40</a:t>
            </a:fld>
            <a:endParaRPr lang="en-US" altLang="he-IL" sz="1800" dirty="0"/>
          </a:p>
        </p:txBody>
      </p:sp>
    </p:spTree>
    <p:extLst>
      <p:ext uri="{BB962C8B-B14F-4D97-AF65-F5344CB8AC3E}">
        <p14:creationId xmlns:p14="http://schemas.microsoft.com/office/powerpoint/2010/main" val="14978575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8C4CAAF-33E3-504B-B941-4FF43CE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35" y="2071095"/>
            <a:ext cx="7620000" cy="3949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C0D077-621F-A84F-9559-72206C7D7669}"/>
              </a:ext>
            </a:extLst>
          </p:cNvPr>
          <p:cNvSpPr/>
          <p:nvPr/>
        </p:nvSpPr>
        <p:spPr>
          <a:xfrm>
            <a:off x="2626500" y="757535"/>
            <a:ext cx="38910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09320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 Cryptosystem (PKC)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93800"/>
            <a:ext cx="8336526" cy="43735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Kerckhoff: cryptosystem (algorithm) is public.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[DH76]: can </a:t>
            </a:r>
            <a:r>
              <a:rPr lang="en-US" altLang="en-US" sz="2400" i="1" dirty="0">
                <a:solidFill>
                  <a:srgbClr val="FF00FF"/>
                </a:solidFill>
              </a:rPr>
              <a:t>encryption key be public</a:t>
            </a:r>
            <a:r>
              <a:rPr lang="en-US" altLang="en-US" sz="2400" dirty="0"/>
              <a:t>, too??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Decryption key will be different (and private).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Everybody can send me emails, only I can read them.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344811" y="5362285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 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422943" y="5395806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 D</a:t>
            </a: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102827" y="5629931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6664765" y="5662261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347365" y="5287058"/>
            <a:ext cx="969880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822838" y="5349819"/>
            <a:ext cx="138666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  <a:b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m=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(m))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4061553" y="5346904"/>
            <a:ext cx="1110944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b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6017065" y="5233881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2925267" y="5200360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2555441" y="4302950"/>
            <a:ext cx="1739321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Key e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(public)</a:t>
            </a:r>
          </a:p>
        </p:txBody>
      </p:sp>
      <p:sp>
        <p:nvSpPr>
          <p:cNvPr id="17" name="Line 6"/>
          <p:cNvSpPr>
            <a:spLocks noChangeShapeType="1"/>
          </p:cNvSpPr>
          <p:nvPr/>
        </p:nvSpPr>
        <p:spPr bwMode="auto">
          <a:xfrm>
            <a:off x="3590364" y="5659346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066463" y="3415120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4403594" y="4195442"/>
            <a:ext cx="56592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e,d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2381211" y="3536285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21" name="Elbow Connector 20"/>
          <p:cNvCxnSpPr>
            <a:stCxn id="20" idx="3"/>
            <a:endCxn id="18" idx="1"/>
          </p:cNvCxnSpPr>
          <p:nvPr/>
        </p:nvCxnSpPr>
        <p:spPr>
          <a:xfrm>
            <a:off x="3633219" y="3710227"/>
            <a:ext cx="433244" cy="19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8" idx="2"/>
          </p:cNvCxnSpPr>
          <p:nvPr/>
        </p:nvCxnSpPr>
        <p:spPr>
          <a:xfrm rot="5400000">
            <a:off x="4575638" y="4119958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24" idx="3"/>
          </p:cNvCxnSpPr>
          <p:nvPr/>
        </p:nvCxnSpPr>
        <p:spPr>
          <a:xfrm flipH="1">
            <a:off x="3065444" y="4543326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Box 14"/>
          <p:cNvSpPr txBox="1">
            <a:spLocks noChangeArrowheads="1"/>
          </p:cNvSpPr>
          <p:nvPr/>
        </p:nvSpPr>
        <p:spPr bwMode="auto">
          <a:xfrm>
            <a:off x="2826933" y="489463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787153" y="4543326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5897810" y="4882618"/>
            <a:ext cx="25173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27" name="Text Box 14"/>
          <p:cNvSpPr txBox="1">
            <a:spLocks noChangeArrowheads="1"/>
          </p:cNvSpPr>
          <p:nvPr/>
        </p:nvSpPr>
        <p:spPr bwMode="auto">
          <a:xfrm>
            <a:off x="5421743" y="4302950"/>
            <a:ext cx="1764969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Decryption Key d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(private)</a:t>
            </a:r>
          </a:p>
        </p:txBody>
      </p:sp>
    </p:spTree>
    <p:extLst>
      <p:ext uri="{BB962C8B-B14F-4D97-AF65-F5344CB8AC3E}">
        <p14:creationId xmlns:p14="http://schemas.microsoft.com/office/powerpoint/2010/main" val="1258875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Is it Only About Encryption? 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513" y="1182289"/>
            <a:ext cx="8186287" cy="1907926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Also: Digital signatures for integrity and non-repudiation.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Sign with private key </a:t>
            </a:r>
            <a:r>
              <a:rPr lang="en-US" alt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US" sz="2200" dirty="0"/>
              <a:t>, verify with public key </a:t>
            </a:r>
            <a:r>
              <a:rPr lang="en-US" alt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(Recall MACs; a shared key cryptosystem for message authentication). </a:t>
            </a:r>
          </a:p>
          <a:p>
            <a:pPr eaLnBrk="1" hangingPunct="1">
              <a:lnSpc>
                <a:spcPct val="90000"/>
              </a:lnSpc>
            </a:pPr>
            <a:endParaRPr lang="en-US" altLang="en-US" sz="2400" dirty="0"/>
          </a:p>
        </p:txBody>
      </p: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2184870" y="5163332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S</a:t>
            </a: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5263002" y="5196853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V</a:t>
            </a:r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>
            <a:off x="1942886" y="5430978"/>
            <a:ext cx="241984" cy="381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7" name="Line 7"/>
          <p:cNvSpPr>
            <a:spLocks noChangeShapeType="1"/>
          </p:cNvSpPr>
          <p:nvPr/>
        </p:nvSpPr>
        <p:spPr bwMode="auto">
          <a:xfrm>
            <a:off x="6504824" y="5463308"/>
            <a:ext cx="226918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549571" y="5257036"/>
            <a:ext cx="1422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 m</a:t>
            </a:r>
          </a:p>
        </p:txBody>
      </p:sp>
      <p:sp>
        <p:nvSpPr>
          <p:cNvPr id="39" name="Text Box 9"/>
          <p:cNvSpPr txBox="1">
            <a:spLocks noChangeArrowheads="1"/>
          </p:cNvSpPr>
          <p:nvPr/>
        </p:nvSpPr>
        <p:spPr bwMode="auto">
          <a:xfrm>
            <a:off x="6662897" y="5150866"/>
            <a:ext cx="1782603" cy="624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if 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)=OK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otherwise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3714695" y="5114035"/>
            <a:ext cx="1183080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m, </a:t>
            </a:r>
            <a:r>
              <a:rPr lang="el-GR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he-IL" sz="1800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baseline="-25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he-IL" sz="1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(m)</a:t>
            </a:r>
          </a:p>
        </p:txBody>
      </p:sp>
      <p:sp>
        <p:nvSpPr>
          <p:cNvPr id="41" name="Line 12"/>
          <p:cNvSpPr>
            <a:spLocks noChangeShapeType="1"/>
          </p:cNvSpPr>
          <p:nvPr/>
        </p:nvSpPr>
        <p:spPr bwMode="auto">
          <a:xfrm>
            <a:off x="5857124" y="5034928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2" name="Line 12"/>
          <p:cNvSpPr>
            <a:spLocks noChangeShapeType="1"/>
          </p:cNvSpPr>
          <p:nvPr/>
        </p:nvSpPr>
        <p:spPr bwMode="auto">
          <a:xfrm>
            <a:off x="2765326" y="5001407"/>
            <a:ext cx="1191" cy="16192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3" name="Text Box 14"/>
          <p:cNvSpPr txBox="1">
            <a:spLocks noChangeArrowheads="1"/>
          </p:cNvSpPr>
          <p:nvPr/>
        </p:nvSpPr>
        <p:spPr bwMode="auto">
          <a:xfrm>
            <a:off x="1493754" y="4221846"/>
            <a:ext cx="2067053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signing key s</a:t>
            </a:r>
          </a:p>
        </p:txBody>
      </p:sp>
      <p:sp>
        <p:nvSpPr>
          <p:cNvPr id="44" name="Line 6"/>
          <p:cNvSpPr>
            <a:spLocks noChangeShapeType="1"/>
          </p:cNvSpPr>
          <p:nvPr/>
        </p:nvSpPr>
        <p:spPr bwMode="auto">
          <a:xfrm>
            <a:off x="3430423" y="5460393"/>
            <a:ext cx="1841118" cy="2915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he-IL"/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3906522" y="3216167"/>
            <a:ext cx="1241822" cy="594122"/>
          </a:xfrm>
          <a:prstGeom prst="rect">
            <a:avLst/>
          </a:prstGeom>
          <a:solidFill>
            <a:srgbClr val="CC99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 anchor="ctr"/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KeyGen</a:t>
            </a: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KG</a:t>
            </a: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4243653" y="3996489"/>
            <a:ext cx="540275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he-IL" sz="1800" i="1" dirty="0" err="1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s,v</a:t>
            </a:r>
            <a:r>
              <a:rPr lang="en-US" altLang="he-IL" sz="1800" i="1" dirty="0">
                <a:solidFill>
                  <a:srgbClr val="3B81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267075" y="3335933"/>
            <a:ext cx="125200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length l</a:t>
            </a:r>
          </a:p>
        </p:txBody>
      </p:sp>
      <p:cxnSp>
        <p:nvCxnSpPr>
          <p:cNvPr id="48" name="Elbow Connector 47"/>
          <p:cNvCxnSpPr>
            <a:stCxn id="47" idx="3"/>
            <a:endCxn id="45" idx="1"/>
          </p:cNvCxnSpPr>
          <p:nvPr/>
        </p:nvCxnSpPr>
        <p:spPr>
          <a:xfrm>
            <a:off x="3519083" y="3509875"/>
            <a:ext cx="387439" cy="33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5" idx="2"/>
          </p:cNvCxnSpPr>
          <p:nvPr/>
        </p:nvCxnSpPr>
        <p:spPr>
          <a:xfrm rot="5400000">
            <a:off x="4415697" y="3921005"/>
            <a:ext cx="222452" cy="10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1" idx="3"/>
          </p:cNvCxnSpPr>
          <p:nvPr/>
        </p:nvCxnSpPr>
        <p:spPr>
          <a:xfrm flipH="1">
            <a:off x="2905503" y="4344373"/>
            <a:ext cx="1498436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Box 14"/>
          <p:cNvSpPr txBox="1">
            <a:spLocks noChangeArrowheads="1"/>
          </p:cNvSpPr>
          <p:nvPr/>
        </p:nvSpPr>
        <p:spPr bwMode="auto">
          <a:xfrm>
            <a:off x="2666992" y="4695682"/>
            <a:ext cx="22608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627212" y="4344373"/>
            <a:ext cx="1143000" cy="52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Box 14"/>
          <p:cNvSpPr txBox="1">
            <a:spLocks noChangeArrowheads="1"/>
          </p:cNvSpPr>
          <p:nvPr/>
        </p:nvSpPr>
        <p:spPr bwMode="auto">
          <a:xfrm>
            <a:off x="5737869" y="4683665"/>
            <a:ext cx="238911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54" name="Text Box 14"/>
          <p:cNvSpPr txBox="1">
            <a:spLocks noChangeArrowheads="1"/>
          </p:cNvSpPr>
          <p:nvPr/>
        </p:nvSpPr>
        <p:spPr bwMode="auto">
          <a:xfrm>
            <a:off x="5198712" y="4237949"/>
            <a:ext cx="2662998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validation key v</a:t>
            </a:r>
          </a:p>
        </p:txBody>
      </p:sp>
      <p:sp>
        <p:nvSpPr>
          <p:cNvPr id="2" name="Text Box 14">
            <a:extLst>
              <a:ext uri="{FF2B5EF4-FFF2-40B4-BE49-F238E27FC236}">
                <a16:creationId xmlns:a16="http://schemas.microsoft.com/office/drawing/2014/main" id="{A6B94E20-1455-3D87-DAE5-3F650A66BC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5588" y="5849238"/>
            <a:ext cx="3465337" cy="347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67500" tIns="35100" rIns="67500" bIns="35100">
            <a:spAutoFit/>
          </a:bodyPr>
          <a:lstStyle>
            <a:lvl1pPr>
              <a:spcBef>
                <a:spcPts val="7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6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55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he-IL" sz="18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Anyone can verify the signature!</a:t>
            </a:r>
          </a:p>
        </p:txBody>
      </p:sp>
    </p:spTree>
    <p:extLst>
      <p:ext uri="{BB962C8B-B14F-4D97-AF65-F5344CB8AC3E}">
        <p14:creationId xmlns:p14="http://schemas.microsoft.com/office/powerpoint/2010/main" val="3357557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E84ED7-2943-4A13-B190-0526DF27452B}" type="slidenum">
              <a:rPr lang="he-IL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>
          <a:xfrm>
            <a:off x="673100" y="2413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More: Key-Exchange Protocols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102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</p:spPr>
            <p:txBody>
              <a:bodyPr/>
              <a:lstStyle/>
              <a:p>
                <a:pPr marL="415925" indent="-285750" eaLnBrk="1" hangingPunct="1">
                  <a:lnSpc>
                    <a:spcPct val="90000"/>
                  </a:lnSpc>
                </a:pPr>
                <a:r>
                  <a:rPr lang="en-US" altLang="en-US" sz="2200" dirty="0"/>
                  <a:t>Establish shared key between Alice and Bob </a:t>
                </a:r>
                <a:r>
                  <a:rPr lang="en-US" altLang="en-US" sz="2200" b="1" i="1" dirty="0">
                    <a:solidFill>
                      <a:srgbClr val="FF00FF"/>
                    </a:solidFill>
                  </a:rPr>
                  <a:t>without</a:t>
                </a:r>
                <a:r>
                  <a:rPr lang="en-US" altLang="en-US" sz="2200" b="1" dirty="0"/>
                  <a:t> </a:t>
                </a:r>
                <a:r>
                  <a:rPr lang="en-US" altLang="en-US" sz="2200" dirty="0"/>
                  <a:t>assuming an existing shared (‘master’) key !!</a:t>
                </a:r>
                <a:endParaRPr lang="en-US" altLang="en-US" sz="2200" b="1" dirty="0"/>
              </a:p>
              <a:p>
                <a:pPr marL="415925" indent="-285750" eaLnBrk="1" hangingPunct="1">
                  <a:lnSpc>
                    <a:spcPct val="90000"/>
                  </a:lnSpc>
                </a:pPr>
                <a:r>
                  <a:rPr lang="en-US" altLang="en-US" sz="2200" dirty="0"/>
                  <a:t>Use public information from Alice and Bob to setup shared secret key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200" dirty="0"/>
                  <a:t>.</a:t>
                </a:r>
              </a:p>
              <a:p>
                <a:pPr marL="415925" indent="-285750" eaLnBrk="1" hangingPunct="1">
                  <a:lnSpc>
                    <a:spcPct val="90000"/>
                  </a:lnSpc>
                </a:pPr>
                <a:r>
                  <a:rPr lang="en-US" altLang="en-US" sz="2200" dirty="0"/>
                  <a:t>Eavesdroppers cannot learn the key </a:t>
                </a:r>
                <a14:m>
                  <m:oMath xmlns:m="http://schemas.openxmlformats.org/officeDocument/2006/math">
                    <m:r>
                      <a:rPr lang="en-US" altLang="en-US" sz="22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en-US" sz="2200" dirty="0"/>
                  <a:t>. </a:t>
                </a:r>
              </a:p>
            </p:txBody>
          </p:sp>
        </mc:Choice>
        <mc:Fallback>
          <p:sp>
            <p:nvSpPr>
              <p:cNvPr id="410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5483" y="1109348"/>
                <a:ext cx="8348399" cy="2051295"/>
              </a:xfrm>
              <a:blipFill>
                <a:blip r:embed="rId3"/>
                <a:stretch>
                  <a:fillRect t="-3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98888841-21AE-5945-9FAE-5BA66BDE8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00" y="3160643"/>
            <a:ext cx="7609152" cy="26935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6DDF44-6360-4A4C-A0DF-CA257699BCD1}" type="slidenum">
              <a:rPr lang="he-IL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614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Public keys solve more problems 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150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</p:spPr>
            <p:txBody>
              <a:bodyPr/>
              <a:lstStyle/>
              <a:p>
                <a:pPr eaLnBrk="1" hangingPunct="1"/>
                <a:r>
                  <a:rPr lang="en-US" altLang="en-US" sz="2400" dirty="0"/>
                  <a:t>Signatures provide </a:t>
                </a:r>
                <a:r>
                  <a:rPr lang="en-US" altLang="en-US" sz="2400" b="1" dirty="0"/>
                  <a:t>evidence</a:t>
                </a:r>
              </a:p>
              <a:p>
                <a:pPr lvl="1" eaLnBrk="1" hangingPunct="1"/>
                <a:r>
                  <a:rPr lang="en-US" altLang="en-US" sz="2400" dirty="0"/>
                  <a:t>Everyone can validate, only ‘owner’ can sign. </a:t>
                </a:r>
              </a:p>
              <a:p>
                <a:pPr eaLnBrk="1" hangingPunct="1"/>
                <a:r>
                  <a:rPr lang="en-US" altLang="en-US" sz="2400" dirty="0"/>
                  <a:t>Establish shared secret keys</a:t>
                </a:r>
              </a:p>
              <a:p>
                <a:pPr lvl="1" eaLnBrk="1" hangingPunct="1"/>
                <a:r>
                  <a:rPr lang="en-US" altLang="en-US" sz="2400" dirty="0"/>
                  <a:t>Use authenticated public keys</a:t>
                </a:r>
              </a:p>
              <a:p>
                <a:pPr lvl="2" eaLnBrk="1" hangingPunct="1"/>
                <a:r>
                  <a:rPr lang="en-US" altLang="en-US" sz="2400" dirty="0"/>
                  <a:t>Signed by trusted certificate authority (CA)</a:t>
                </a:r>
              </a:p>
              <a:p>
                <a:pPr lvl="1" eaLnBrk="1" hangingPunct="1"/>
                <a:r>
                  <a:rPr lang="en-US" altLang="en-US" sz="2400" dirty="0"/>
                  <a:t>Or: use DH (Diffie Hellman) key exchange</a:t>
                </a:r>
              </a:p>
              <a:p>
                <a:pPr eaLnBrk="1" hangingPunct="1"/>
                <a:r>
                  <a:rPr lang="en-US" altLang="en-US" sz="2400" dirty="0"/>
                  <a:t>Stronger resiliency to key exposure</a:t>
                </a:r>
              </a:p>
              <a:p>
                <a:pPr lvl="1" eaLnBrk="1" hangingPunct="1"/>
                <a:r>
                  <a:rPr lang="en-US" altLang="en-US" sz="2400" dirty="0"/>
                  <a:t>Perfect forward secrecy and recover security</a:t>
                </a:r>
              </a:p>
              <a:p>
                <a:pPr lvl="2" eaLnBrk="1" hangingPunct="1"/>
                <a:r>
                  <a:rPr lang="en-US" altLang="en-US" sz="2000" dirty="0"/>
                  <a:t>These are stronger notions than FS and RS that we studied before.</a:t>
                </a:r>
              </a:p>
              <a:p>
                <a:pPr lvl="1" eaLnBrk="1" hangingPunct="1"/>
                <a:r>
                  <a:rPr lang="en-US" altLang="en-US" sz="2400" dirty="0"/>
                  <a:t>Threshold security</a:t>
                </a:r>
              </a:p>
              <a:p>
                <a:pPr lvl="2" eaLnBrk="1" hangingPunct="1"/>
                <a:r>
                  <a:rPr lang="en-US" altLang="en-US" sz="2400" dirty="0"/>
                  <a:t>Resilient to key exposure of </a:t>
                </a:r>
                <a14:m>
                  <m:oMath xmlns:m="http://schemas.openxmlformats.org/officeDocument/2006/math">
                    <m:r>
                      <a:rPr lang="en-US" altLang="en-US" sz="24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altLang="en-US" sz="2400" dirty="0"/>
                  <a:t> out of </a:t>
                </a:r>
                <a14:m>
                  <m:oMath xmlns:m="http://schemas.openxmlformats.org/officeDocument/2006/math">
                    <m:r>
                      <a:rPr lang="en-US" altLang="en-US" sz="24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en-US" sz="2400" dirty="0"/>
                  <a:t> parties</a:t>
                </a:r>
              </a:p>
            </p:txBody>
          </p:sp>
        </mc:Choice>
        <mc:Fallback>
          <p:sp>
            <p:nvSpPr>
              <p:cNvPr id="6150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983100"/>
                <a:ext cx="8229600" cy="4981575"/>
              </a:xfrm>
              <a:blipFill>
                <a:blip r:embed="rId3"/>
                <a:stretch>
                  <a:fillRect l="-309" t="-1018" b="-4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254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D4A63A-C366-41AE-8463-9FA43E6BCAD3}" type="slidenum">
              <a:rPr lang="he-IL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>
          <a:xfrm>
            <a:off x="484188" y="16192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Public keys are easier…</a:t>
            </a:r>
          </a:p>
        </p:txBody>
      </p:sp>
      <p:sp>
        <p:nvSpPr>
          <p:cNvPr id="51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8" y="1235075"/>
            <a:ext cx="8310562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distribute: 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From directory or from incoming message (still need to be authenticated)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 to distribute (same public key to all)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To maintain: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Can keep in non-secure storage as long as being validated (i.e., authenticated) before using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altLang="en-US" sz="2400" dirty="0"/>
              <a:t>Less keys: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O(|parties|), </a:t>
            </a:r>
            <a:r>
              <a:rPr lang="en-US" altLang="en-US" sz="2400" dirty="0"/>
              <a:t>not 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O(|parties|</a:t>
            </a:r>
            <a:r>
              <a:rPr lang="en-US" altLang="en-US" sz="2400" i="1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en-US" sz="2400" i="1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415925" indent="-285750" eaLnBrk="1" hangingPunct="1">
              <a:lnSpc>
                <a:spcPct val="90000"/>
              </a:lnSpc>
            </a:pPr>
            <a:r>
              <a:rPr lang="en-US" altLang="en-US" sz="2400" dirty="0"/>
              <a:t>So: why not </a:t>
            </a:r>
            <a:r>
              <a:rPr lang="en-US" altLang="en-US" sz="2400" b="1" dirty="0">
                <a:solidFill>
                  <a:srgbClr val="FF00FF"/>
                </a:solidFill>
              </a:rPr>
              <a:t>always</a:t>
            </a:r>
            <a:r>
              <a:rPr lang="en-US" altLang="en-US" sz="2400" dirty="0"/>
              <a:t> use public key crypto?</a:t>
            </a: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 eaLnBrk="1" hangingPunct="1">
              <a:lnSpc>
                <a:spcPct val="90000"/>
              </a:lnSpc>
            </a:pPr>
            <a:endParaRPr lang="en-US" alt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Garamond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cs typeface="Arial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121097</TotalTime>
  <Words>3223</Words>
  <Application>Microsoft Macintosh PowerPoint</Application>
  <PresentationFormat>On-screen Show (4:3)</PresentationFormat>
  <Paragraphs>433</Paragraphs>
  <Slides>41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Cambria Math</vt:lpstr>
      <vt:lpstr>Garamond</vt:lpstr>
      <vt:lpstr>Tahoma</vt:lpstr>
      <vt:lpstr>Times New Roman</vt:lpstr>
      <vt:lpstr>Wingdings</vt:lpstr>
      <vt:lpstr>Edge</vt:lpstr>
      <vt:lpstr>Office Theme</vt:lpstr>
      <vt:lpstr>CSE 3400/CSE 5850 - Introduction to Cryptography and Cybersecurity  / Introduction to Cybersecurity  Lecture 10 Public Key Cryptography– Part I </vt:lpstr>
      <vt:lpstr>Outline</vt:lpstr>
      <vt:lpstr>   Intro to Public Key Cryptography  </vt:lpstr>
      <vt:lpstr>Public Key Cryptography</vt:lpstr>
      <vt:lpstr>Public Key Cryptosystem (PKC)</vt:lpstr>
      <vt:lpstr>Is it Only About Encryption? </vt:lpstr>
      <vt:lpstr>More: Key-Exchange Protocols</vt:lpstr>
      <vt:lpstr>Public keys solve more problems …</vt:lpstr>
      <vt:lpstr>Public keys are easier…</vt:lpstr>
      <vt:lpstr>The Price of PKC</vt:lpstr>
      <vt:lpstr>Public key crypto is harder… </vt:lpstr>
      <vt:lpstr>In Sum </vt:lpstr>
      <vt:lpstr>Hybrid Encryption</vt:lpstr>
      <vt:lpstr>Going Forward</vt:lpstr>
      <vt:lpstr>   Number Theory Review --Modular Arithmetic--  </vt:lpstr>
      <vt:lpstr>Notation</vt:lpstr>
      <vt:lpstr>The Modulo Operation</vt:lpstr>
      <vt:lpstr>Examples</vt:lpstr>
      <vt:lpstr>Multiplicative Inverse</vt:lpstr>
      <vt:lpstr>Multiplicative Inverse</vt:lpstr>
      <vt:lpstr>Modular Exponentiation</vt:lpstr>
      <vt:lpstr>Modular Exponentiation</vt:lpstr>
      <vt:lpstr>Euler’s Function</vt:lpstr>
      <vt:lpstr>Euler’s Function Properties</vt:lpstr>
      <vt:lpstr>Euler’s Theorem</vt:lpstr>
      <vt:lpstr>   Key Exchange  </vt:lpstr>
      <vt:lpstr>The Key Exchange Problem</vt:lpstr>
      <vt:lpstr>Defining a Key Exchange Protocol</vt:lpstr>
      <vt:lpstr>The Discrete Log (DL) Assumption</vt:lpstr>
      <vt:lpstr>Group Theory Review I</vt:lpstr>
      <vt:lpstr>Group Theory Review II</vt:lpstr>
      <vt:lpstr>Cyclic Groups</vt:lpstr>
      <vt:lpstr>The Discrete Log Problem</vt:lpstr>
      <vt:lpstr>Discrete Log Assumption</vt:lpstr>
      <vt:lpstr>The Diffie-Hellman (DH) Key Exchange Protocol and The Computational/Decisional Diffie-Hellman Assumptions (CDH/DDH)    </vt:lpstr>
      <vt:lpstr>Diffie-Hellman [DH] Key Exchange</vt:lpstr>
      <vt:lpstr>Caution: Authenticate the Public Keys!</vt:lpstr>
      <vt:lpstr>Security of [DH] Key Exchange</vt:lpstr>
      <vt:lpstr>Using DH securely?</vt:lpstr>
      <vt:lpstr>Covered Material From the Textbook</vt:lpstr>
      <vt:lpstr>PowerPoint Presentation</vt:lpstr>
    </vt:vector>
  </TitlesOfParts>
  <Company>CS dept, Bar Ilan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Cryptanalysis-tolerant Hashing and Commitment</dc:title>
  <dc:creator>Amir Herzberg</dc:creator>
  <cp:lastModifiedBy>Almashaqbeh, Ghada</cp:lastModifiedBy>
  <cp:revision>788</cp:revision>
  <cp:lastPrinted>2024-11-04T22:50:31Z</cp:lastPrinted>
  <dcterms:created xsi:type="dcterms:W3CDTF">2003-03-23T06:19:47Z</dcterms:created>
  <dcterms:modified xsi:type="dcterms:W3CDTF">2025-10-31T13:18:09Z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</Properties>
</file>